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42"/>
  </p:notesMasterIdLst>
  <p:sldIdLst>
    <p:sldId id="330" r:id="rId5"/>
    <p:sldId id="286" r:id="rId6"/>
    <p:sldId id="287" r:id="rId7"/>
    <p:sldId id="295" r:id="rId8"/>
    <p:sldId id="289" r:id="rId9"/>
    <p:sldId id="256" r:id="rId10"/>
    <p:sldId id="322" r:id="rId11"/>
    <p:sldId id="323" r:id="rId12"/>
    <p:sldId id="324" r:id="rId13"/>
    <p:sldId id="325" r:id="rId14"/>
    <p:sldId id="326" r:id="rId15"/>
    <p:sldId id="327" r:id="rId16"/>
    <p:sldId id="258" r:id="rId17"/>
    <p:sldId id="268" r:id="rId18"/>
    <p:sldId id="259" r:id="rId19"/>
    <p:sldId id="263" r:id="rId20"/>
    <p:sldId id="262" r:id="rId21"/>
    <p:sldId id="260" r:id="rId22"/>
    <p:sldId id="305" r:id="rId23"/>
    <p:sldId id="306" r:id="rId24"/>
    <p:sldId id="303" r:id="rId25"/>
    <p:sldId id="264" r:id="rId26"/>
    <p:sldId id="265" r:id="rId27"/>
    <p:sldId id="309" r:id="rId28"/>
    <p:sldId id="293" r:id="rId29"/>
    <p:sldId id="291" r:id="rId30"/>
    <p:sldId id="316" r:id="rId31"/>
    <p:sldId id="313" r:id="rId32"/>
    <p:sldId id="314" r:id="rId33"/>
    <p:sldId id="317" r:id="rId34"/>
    <p:sldId id="275" r:id="rId35"/>
    <p:sldId id="318" r:id="rId36"/>
    <p:sldId id="319" r:id="rId37"/>
    <p:sldId id="276" r:id="rId38"/>
    <p:sldId id="320" r:id="rId39"/>
    <p:sldId id="272" r:id="rId40"/>
    <p:sldId id="328" r:id="rId41"/>
  </p:sldIdLst>
  <p:sldSz cx="9144000" cy="5143500" type="screen16x9"/>
  <p:notesSz cx="6858000" cy="9144000"/>
  <p:embeddedFontLst>
    <p:embeddedFont>
      <p:font typeface="Amatic SC" panose="020B0604020202020204" charset="-79"/>
      <p:regular r:id="rId43"/>
      <p:bold r:id="rId44"/>
    </p:embeddedFont>
    <p:embeddedFont>
      <p:font typeface="Arial Black" panose="020B0A04020102020204" pitchFamily="34" charset="0"/>
      <p:bold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Merriweather" panose="020B0604020202020204" charset="0"/>
      <p:regular r:id="rId50"/>
      <p:bold r:id="rId51"/>
      <p:italic r:id="rId52"/>
      <p:boldItalic r:id="rId53"/>
    </p:embeddedFont>
    <p:embeddedFont>
      <p:font typeface="Microsoft GothicNeo" panose="020B0500000101010101" pitchFamily="34" charset="-127"/>
      <p:regular r:id="rId54"/>
      <p:bold r:id="rId55"/>
    </p:embeddedFont>
    <p:embeddedFont>
      <p:font typeface="Nixie One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6"/>
    <a:srgbClr val="FF33CC"/>
    <a:srgbClr val="303D43"/>
    <a:srgbClr val="BC008B"/>
    <a:srgbClr val="FF66CC"/>
    <a:srgbClr val="FF6600"/>
    <a:srgbClr val="DB0F10"/>
    <a:srgbClr val="00FF00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078709-FAE5-41F6-A34E-CA96D0355285}">
  <a:tblStyle styleId="{A9078709-FAE5-41F6-A34E-CA96D03552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6133" autoAdjust="0"/>
  </p:normalViewPr>
  <p:slideViewPr>
    <p:cSldViewPr snapToGrid="0">
      <p:cViewPr varScale="1">
        <p:scale>
          <a:sx n="125" d="100"/>
          <a:sy n="125" d="100"/>
        </p:scale>
        <p:origin x="972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ish Bhana" userId="9903eb24-aa77-419d-807a-f1b6e3236fa1" providerId="ADAL" clId="{FD612537-510E-4F14-985E-B4DBA156C94B}"/>
    <pc:docChg chg="undo custSel addSld delSld modSld sldOrd modMainMaster">
      <pc:chgData name="Atish Bhana" userId="9903eb24-aa77-419d-807a-f1b6e3236fa1" providerId="ADAL" clId="{FD612537-510E-4F14-985E-B4DBA156C94B}" dt="2020-07-31T08:24:01.568" v="6495" actId="478"/>
      <pc:docMkLst>
        <pc:docMk/>
      </pc:docMkLst>
      <pc:sldChg chg="addSp delSp modSp modTransition">
        <pc:chgData name="Atish Bhana" userId="9903eb24-aa77-419d-807a-f1b6e3236fa1" providerId="ADAL" clId="{FD612537-510E-4F14-985E-B4DBA156C94B}" dt="2020-07-30T11:56:09.892" v="3054"/>
        <pc:sldMkLst>
          <pc:docMk/>
          <pc:sldMk cId="0" sldId="256"/>
        </pc:sldMkLst>
        <pc:spChg chg="mod">
          <ac:chgData name="Atish Bhana" userId="9903eb24-aa77-419d-807a-f1b6e3236fa1" providerId="ADAL" clId="{FD612537-510E-4F14-985E-B4DBA156C94B}" dt="2020-07-30T10:10:49.077" v="1670" actId="1076"/>
          <ac:spMkLst>
            <pc:docMk/>
            <pc:sldMk cId="0" sldId="256"/>
            <ac:spMk id="1891" creationId="{00000000-0000-0000-0000-000000000000}"/>
          </ac:spMkLst>
        </pc:spChg>
        <pc:picChg chg="add del mod">
          <ac:chgData name="Atish Bhana" userId="9903eb24-aa77-419d-807a-f1b6e3236fa1" providerId="ADAL" clId="{FD612537-510E-4F14-985E-B4DBA156C94B}" dt="2020-07-30T10:12:09.634" v="1671" actId="478"/>
          <ac:picMkLst>
            <pc:docMk/>
            <pc:sldMk cId="0" sldId="256"/>
            <ac:picMk id="3" creationId="{D76C68E5-EA08-48FC-B020-7EAF033BE1CE}"/>
          </ac:picMkLst>
        </pc:picChg>
      </pc:sldChg>
      <pc:sldChg chg="addSp delSp modSp modTransition">
        <pc:chgData name="Atish Bhana" userId="9903eb24-aa77-419d-807a-f1b6e3236fa1" providerId="ADAL" clId="{FD612537-510E-4F14-985E-B4DBA156C94B}" dt="2020-07-30T16:10:01.796" v="6167"/>
        <pc:sldMkLst>
          <pc:docMk/>
          <pc:sldMk cId="0" sldId="258"/>
        </pc:sldMkLst>
        <pc:spChg chg="add mod">
          <ac:chgData name="Atish Bhana" userId="9903eb24-aa77-419d-807a-f1b6e3236fa1" providerId="ADAL" clId="{FD612537-510E-4F14-985E-B4DBA156C94B}" dt="2020-07-30T13:34:37.295" v="3440" actId="571"/>
          <ac:spMkLst>
            <pc:docMk/>
            <pc:sldMk cId="0" sldId="258"/>
            <ac:spMk id="7" creationId="{5F59D5CE-A943-4F1B-B1B7-04883EA5791C}"/>
          </ac:spMkLst>
        </pc:spChg>
        <pc:spChg chg="mod">
          <ac:chgData name="Atish Bhana" userId="9903eb24-aa77-419d-807a-f1b6e3236fa1" providerId="ADAL" clId="{FD612537-510E-4F14-985E-B4DBA156C94B}" dt="2020-07-30T13:33:47.283" v="3362" actId="20577"/>
          <ac:spMkLst>
            <pc:docMk/>
            <pc:sldMk cId="0" sldId="258"/>
            <ac:spMk id="8" creationId="{806AE24E-400E-45A9-903E-024274294298}"/>
          </ac:spMkLst>
        </pc:spChg>
        <pc:spChg chg="add mod">
          <ac:chgData name="Atish Bhana" userId="9903eb24-aa77-419d-807a-f1b6e3236fa1" providerId="ADAL" clId="{FD612537-510E-4F14-985E-B4DBA156C94B}" dt="2020-07-30T13:34:37.295" v="3440" actId="571"/>
          <ac:spMkLst>
            <pc:docMk/>
            <pc:sldMk cId="0" sldId="258"/>
            <ac:spMk id="9" creationId="{D94DE1EE-76C3-45C7-B893-9254D82E8CEF}"/>
          </ac:spMkLst>
        </pc:spChg>
        <pc:spChg chg="mod">
          <ac:chgData name="Atish Bhana" userId="9903eb24-aa77-419d-807a-f1b6e3236fa1" providerId="ADAL" clId="{FD612537-510E-4F14-985E-B4DBA156C94B}" dt="2020-07-30T13:34:49.433" v="3444" actId="1076"/>
          <ac:spMkLst>
            <pc:docMk/>
            <pc:sldMk cId="0" sldId="258"/>
            <ac:spMk id="1906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3:34:49.433" v="3444" actId="1076"/>
          <ac:spMkLst>
            <pc:docMk/>
            <pc:sldMk cId="0" sldId="258"/>
            <ac:spMk id="1907" creationId="{00000000-0000-0000-0000-000000000000}"/>
          </ac:spMkLst>
        </pc:spChg>
        <pc:grpChg chg="add del mod">
          <ac:chgData name="Atish Bhana" userId="9903eb24-aa77-419d-807a-f1b6e3236fa1" providerId="ADAL" clId="{FD612537-510E-4F14-985E-B4DBA156C94B}" dt="2020-07-30T13:35:10.705" v="3448"/>
          <ac:grpSpMkLst>
            <pc:docMk/>
            <pc:sldMk cId="0" sldId="258"/>
            <ac:grpSpMk id="10" creationId="{194F7E4A-2B27-4C47-A8FA-687E3DB55FF4}"/>
          </ac:grpSpMkLst>
        </pc:grpChg>
        <pc:grpChg chg="add">
          <ac:chgData name="Atish Bhana" userId="9903eb24-aa77-419d-807a-f1b6e3236fa1" providerId="ADAL" clId="{FD612537-510E-4F14-985E-B4DBA156C94B}" dt="2020-07-30T13:35:12.462" v="3450"/>
          <ac:grpSpMkLst>
            <pc:docMk/>
            <pc:sldMk cId="0" sldId="258"/>
            <ac:grpSpMk id="13" creationId="{4C72DAE7-9EDD-4C59-BDAD-735C19BFC11E}"/>
          </ac:grpSpMkLst>
        </pc:grpChg>
        <pc:grpChg chg="add del">
          <ac:chgData name="Atish Bhana" userId="9903eb24-aa77-419d-807a-f1b6e3236fa1" providerId="ADAL" clId="{FD612537-510E-4F14-985E-B4DBA156C94B}" dt="2020-07-30T16:10:01.796" v="6167"/>
          <ac:grpSpMkLst>
            <pc:docMk/>
            <pc:sldMk cId="0" sldId="258"/>
            <ac:grpSpMk id="16" creationId="{8DCD1743-80A7-4BAE-B6BD-AF89CC06DBBE}"/>
          </ac:grpSpMkLst>
        </pc:grpChg>
        <pc:picChg chg="del mod">
          <ac:chgData name="Atish Bhana" userId="9903eb24-aa77-419d-807a-f1b6e3236fa1" providerId="ADAL" clId="{FD612537-510E-4F14-985E-B4DBA156C94B}" dt="2020-07-30T13:35:12.119" v="3449" actId="478"/>
          <ac:picMkLst>
            <pc:docMk/>
            <pc:sldMk cId="0" sldId="258"/>
            <ac:picMk id="1908" creationId="{00000000-0000-0000-0000-000000000000}"/>
          </ac:picMkLst>
        </pc:picChg>
      </pc:sldChg>
      <pc:sldChg chg="addSp delSp modSp modTransition setBg">
        <pc:chgData name="Atish Bhana" userId="9903eb24-aa77-419d-807a-f1b6e3236fa1" providerId="ADAL" clId="{FD612537-510E-4F14-985E-B4DBA156C94B}" dt="2020-07-30T16:12:51.582" v="6175" actId="207"/>
        <pc:sldMkLst>
          <pc:docMk/>
          <pc:sldMk cId="0" sldId="259"/>
        </pc:sldMkLst>
        <pc:spChg chg="mod">
          <ac:chgData name="Atish Bhana" userId="9903eb24-aa77-419d-807a-f1b6e3236fa1" providerId="ADAL" clId="{FD612537-510E-4F14-985E-B4DBA156C94B}" dt="2020-07-30T14:32:31.649" v="4345" actId="207"/>
          <ac:spMkLst>
            <pc:docMk/>
            <pc:sldMk cId="0" sldId="259"/>
            <ac:spMk id="1914" creationId="{00000000-0000-0000-0000-000000000000}"/>
          </ac:spMkLst>
        </pc:spChg>
        <pc:grpChg chg="add del mod">
          <ac:chgData name="Atish Bhana" userId="9903eb24-aa77-419d-807a-f1b6e3236fa1" providerId="ADAL" clId="{FD612537-510E-4F14-985E-B4DBA156C94B}" dt="2020-07-30T13:35:49.130" v="3456"/>
          <ac:grpSpMkLst>
            <pc:docMk/>
            <pc:sldMk cId="0" sldId="259"/>
            <ac:grpSpMk id="4" creationId="{BC166EF4-D34F-442D-9C8A-6E98B32A54CB}"/>
          </ac:grpSpMkLst>
        </pc:grpChg>
        <pc:grpChg chg="add del mod">
          <ac:chgData name="Atish Bhana" userId="9903eb24-aa77-419d-807a-f1b6e3236fa1" providerId="ADAL" clId="{FD612537-510E-4F14-985E-B4DBA156C94B}" dt="2020-07-30T16:09:01.900" v="6153"/>
          <ac:grpSpMkLst>
            <pc:docMk/>
            <pc:sldMk cId="0" sldId="259"/>
            <ac:grpSpMk id="7" creationId="{5FF5D634-5C81-4C6E-8576-9F6F84C496AF}"/>
          </ac:grpSpMkLst>
        </pc:grpChg>
        <pc:grpChg chg="add del">
          <ac:chgData name="Atish Bhana" userId="9903eb24-aa77-419d-807a-f1b6e3236fa1" providerId="ADAL" clId="{FD612537-510E-4F14-985E-B4DBA156C94B}" dt="2020-07-30T16:10:06.232" v="6169"/>
          <ac:grpSpMkLst>
            <pc:docMk/>
            <pc:sldMk cId="0" sldId="259"/>
            <ac:grpSpMk id="10" creationId="{49D5208F-0F29-4C12-BD1D-346742112F1A}"/>
          </ac:grpSpMkLst>
        </pc:grpChg>
        <pc:grpChg chg="add mod">
          <ac:chgData name="Atish Bhana" userId="9903eb24-aa77-419d-807a-f1b6e3236fa1" providerId="ADAL" clId="{FD612537-510E-4F14-985E-B4DBA156C94B}" dt="2020-07-30T16:12:51.582" v="6175" actId="207"/>
          <ac:grpSpMkLst>
            <pc:docMk/>
            <pc:sldMk cId="0" sldId="259"/>
            <ac:grpSpMk id="13" creationId="{BADC6E41-943B-44CB-860C-AD2F3FCDA69D}"/>
          </ac:grpSpMkLst>
        </pc:grpChg>
        <pc:grpChg chg="add mod">
          <ac:chgData name="Atish Bhana" userId="9903eb24-aa77-419d-807a-f1b6e3236fa1" providerId="ADAL" clId="{FD612537-510E-4F14-985E-B4DBA156C94B}" dt="2020-07-30T16:10:28.610" v="6174" actId="1076"/>
          <ac:grpSpMkLst>
            <pc:docMk/>
            <pc:sldMk cId="0" sldId="259"/>
            <ac:grpSpMk id="16" creationId="{8AAA7C8F-B7D6-473D-BC2E-BAA858242D6E}"/>
          </ac:grpSpMkLst>
        </pc:grpChg>
      </pc:sldChg>
      <pc:sldChg chg="addSp delSp modTransition modNotesTx">
        <pc:chgData name="Atish Bhana" userId="9903eb24-aa77-419d-807a-f1b6e3236fa1" providerId="ADAL" clId="{FD612537-510E-4F14-985E-B4DBA156C94B}" dt="2020-07-30T16:09:47.328" v="6165"/>
        <pc:sldMkLst>
          <pc:docMk/>
          <pc:sldMk cId="0" sldId="260"/>
        </pc:sldMkLst>
        <pc:grpChg chg="add del">
          <ac:chgData name="Atish Bhana" userId="9903eb24-aa77-419d-807a-f1b6e3236fa1" providerId="ADAL" clId="{FD612537-510E-4F14-985E-B4DBA156C94B}" dt="2020-07-30T16:09:47.328" v="6165"/>
          <ac:grpSpMkLst>
            <pc:docMk/>
            <pc:sldMk cId="0" sldId="260"/>
            <ac:grpSpMk id="4" creationId="{D21FE9E2-FB97-4797-A86F-C8B3E48F920F}"/>
          </ac:grpSpMkLst>
        </pc:grpChg>
      </pc:sldChg>
      <pc:sldChg chg="modTransition">
        <pc:chgData name="Atish Bhana" userId="9903eb24-aa77-419d-807a-f1b6e3236fa1" providerId="ADAL" clId="{FD612537-510E-4F14-985E-B4DBA156C94B}" dt="2020-07-30T11:56:09.892" v="3054"/>
        <pc:sldMkLst>
          <pc:docMk/>
          <pc:sldMk cId="0" sldId="262"/>
        </pc:sldMkLst>
      </pc:sldChg>
      <pc:sldChg chg="addSp delSp modSp modTransition">
        <pc:chgData name="Atish Bhana" userId="9903eb24-aa77-419d-807a-f1b6e3236fa1" providerId="ADAL" clId="{FD612537-510E-4F14-985E-B4DBA156C94B}" dt="2020-07-30T16:09:43.043" v="6164" actId="478"/>
        <pc:sldMkLst>
          <pc:docMk/>
          <pc:sldMk cId="0" sldId="263"/>
        </pc:sldMkLst>
        <pc:grpChg chg="add del mod">
          <ac:chgData name="Atish Bhana" userId="9903eb24-aa77-419d-807a-f1b6e3236fa1" providerId="ADAL" clId="{FD612537-510E-4F14-985E-B4DBA156C94B}" dt="2020-07-30T16:09:43.043" v="6164" actId="478"/>
          <ac:grpSpMkLst>
            <pc:docMk/>
            <pc:sldMk cId="0" sldId="263"/>
            <ac:grpSpMk id="8" creationId="{F30919DB-2D5B-457A-9599-7DDDC42DA195}"/>
          </ac:grpSpMkLst>
        </pc:grpChg>
      </pc:sldChg>
      <pc:sldChg chg="modSp modTransition modAnim modNotesTx">
        <pc:chgData name="Atish Bhana" userId="9903eb24-aa77-419d-807a-f1b6e3236fa1" providerId="ADAL" clId="{FD612537-510E-4F14-985E-B4DBA156C94B}" dt="2020-07-30T14:52:15.223" v="5879"/>
        <pc:sldMkLst>
          <pc:docMk/>
          <pc:sldMk cId="0" sldId="264"/>
        </pc:sldMkLst>
        <pc:spChg chg="mod">
          <ac:chgData name="Atish Bhana" userId="9903eb24-aa77-419d-807a-f1b6e3236fa1" providerId="ADAL" clId="{FD612537-510E-4F14-985E-B4DBA156C94B}" dt="2020-07-30T14:20:14.755" v="4324" actId="14100"/>
          <ac:spMkLst>
            <pc:docMk/>
            <pc:sldMk cId="0" sldId="264"/>
            <ac:spMk id="16" creationId="{56B98531-4862-4829-A698-7CEF46FAAE28}"/>
          </ac:spMkLst>
        </pc:spChg>
        <pc:spChg chg="mod">
          <ac:chgData name="Atish Bhana" userId="9903eb24-aa77-419d-807a-f1b6e3236fa1" providerId="ADAL" clId="{FD612537-510E-4F14-985E-B4DBA156C94B}" dt="2020-07-30T14:20:18.374" v="4325" actId="14100"/>
          <ac:spMkLst>
            <pc:docMk/>
            <pc:sldMk cId="0" sldId="264"/>
            <ac:spMk id="17" creationId="{EDD8936D-1806-404B-90D3-828554EAC52F}"/>
          </ac:spMkLst>
        </pc:spChg>
        <pc:spChg chg="mod">
          <ac:chgData name="Atish Bhana" userId="9903eb24-aa77-419d-807a-f1b6e3236fa1" providerId="ADAL" clId="{FD612537-510E-4F14-985E-B4DBA156C94B}" dt="2020-07-30T14:22:35.999" v="4336" actId="14100"/>
          <ac:spMkLst>
            <pc:docMk/>
            <pc:sldMk cId="0" sldId="264"/>
            <ac:spMk id="28" creationId="{BB12FD8D-0A8A-47C7-9075-860D564F1B4B}"/>
          </ac:spMkLst>
        </pc:spChg>
        <pc:spChg chg="mod">
          <ac:chgData name="Atish Bhana" userId="9903eb24-aa77-419d-807a-f1b6e3236fa1" providerId="ADAL" clId="{FD612537-510E-4F14-985E-B4DBA156C94B}" dt="2020-07-30T14:20:10.883" v="4323" actId="14100"/>
          <ac:spMkLst>
            <pc:docMk/>
            <pc:sldMk cId="0" sldId="264"/>
            <ac:spMk id="1952" creationId="{00000000-0000-0000-0000-000000000000}"/>
          </ac:spMkLst>
        </pc:spChg>
        <pc:picChg chg="mod">
          <ac:chgData name="Atish Bhana" userId="9903eb24-aa77-419d-807a-f1b6e3236fa1" providerId="ADAL" clId="{FD612537-510E-4F14-985E-B4DBA156C94B}" dt="2020-07-30T14:51:09.879" v="5808" actId="14861"/>
          <ac:picMkLst>
            <pc:docMk/>
            <pc:sldMk cId="0" sldId="264"/>
            <ac:picMk id="11270" creationId="{478860D8-E60B-4181-BBAD-2EB813B53894}"/>
          </ac:picMkLst>
        </pc:picChg>
      </pc:sldChg>
      <pc:sldChg chg="addSp delSp modSp modTransition setBg modNotesTx">
        <pc:chgData name="Atish Bhana" userId="9903eb24-aa77-419d-807a-f1b6e3236fa1" providerId="ADAL" clId="{FD612537-510E-4F14-985E-B4DBA156C94B}" dt="2020-07-30T14:53:15.701" v="5946" actId="20577"/>
        <pc:sldMkLst>
          <pc:docMk/>
          <pc:sldMk cId="0" sldId="265"/>
        </pc:sldMkLst>
        <pc:spChg chg="mod">
          <ac:chgData name="Atish Bhana" userId="9903eb24-aa77-419d-807a-f1b6e3236fa1" providerId="ADAL" clId="{FD612537-510E-4F14-985E-B4DBA156C94B}" dt="2020-07-30T14:17:03.907" v="4310" actId="207"/>
          <ac:spMkLst>
            <pc:docMk/>
            <pc:sldMk cId="0" sldId="265"/>
            <ac:spMk id="1961" creationId="{00000000-0000-0000-0000-000000000000}"/>
          </ac:spMkLst>
        </pc:spChg>
        <pc:grpChg chg="add mod">
          <ac:chgData name="Atish Bhana" userId="9903eb24-aa77-419d-807a-f1b6e3236fa1" providerId="ADAL" clId="{FD612537-510E-4F14-985E-B4DBA156C94B}" dt="2020-07-30T14:15:34.946" v="4304" actId="14100"/>
          <ac:grpSpMkLst>
            <pc:docMk/>
            <pc:sldMk cId="0" sldId="265"/>
            <ac:grpSpMk id="2" creationId="{8183798E-FFAD-4890-91BE-4E53E43919D5}"/>
          </ac:grpSpMkLst>
        </pc:grpChg>
        <pc:grpChg chg="add mod">
          <ac:chgData name="Atish Bhana" userId="9903eb24-aa77-419d-807a-f1b6e3236fa1" providerId="ADAL" clId="{FD612537-510E-4F14-985E-B4DBA156C94B}" dt="2020-07-30T14:15:34.946" v="4304" actId="14100"/>
          <ac:grpSpMkLst>
            <pc:docMk/>
            <pc:sldMk cId="0" sldId="265"/>
            <ac:grpSpMk id="5" creationId="{25BB1912-33A4-4550-A389-39B8002C2C29}"/>
          </ac:grpSpMkLst>
        </pc:grpChg>
        <pc:picChg chg="add del mod">
          <ac:chgData name="Atish Bhana" userId="9903eb24-aa77-419d-807a-f1b6e3236fa1" providerId="ADAL" clId="{FD612537-510E-4F14-985E-B4DBA156C94B}" dt="2020-07-30T14:15:24.660" v="4303" actId="164"/>
          <ac:picMkLst>
            <pc:docMk/>
            <pc:sldMk cId="0" sldId="265"/>
            <ac:picMk id="1960" creationId="{00000000-0000-0000-0000-000000000000}"/>
          </ac:picMkLst>
        </pc:picChg>
      </pc:sldChg>
      <pc:sldChg chg="addSp delSp del modTransition">
        <pc:chgData name="Atish Bhana" userId="9903eb24-aa77-419d-807a-f1b6e3236fa1" providerId="ADAL" clId="{FD612537-510E-4F14-985E-B4DBA156C94B}" dt="2020-07-30T14:15:54.085" v="4305" actId="2696"/>
        <pc:sldMkLst>
          <pc:docMk/>
          <pc:sldMk cId="0" sldId="266"/>
        </pc:sldMkLst>
        <pc:picChg chg="add del">
          <ac:chgData name="Atish Bhana" userId="9903eb24-aa77-419d-807a-f1b6e3236fa1" providerId="ADAL" clId="{FD612537-510E-4F14-985E-B4DBA156C94B}" dt="2020-07-30T11:04:37.444" v="2050"/>
          <ac:picMkLst>
            <pc:docMk/>
            <pc:sldMk cId="0" sldId="266"/>
            <ac:picMk id="12290" creationId="{7F9DCDC7-40E6-4151-BAF4-F0D37C9F0585}"/>
          </ac:picMkLst>
        </pc:picChg>
      </pc:sldChg>
      <pc:sldChg chg="addSp modSp modTransition">
        <pc:chgData name="Atish Bhana" userId="9903eb24-aa77-419d-807a-f1b6e3236fa1" providerId="ADAL" clId="{FD612537-510E-4F14-985E-B4DBA156C94B}" dt="2020-07-31T06:46:08.132" v="6454" actId="1037"/>
        <pc:sldMkLst>
          <pc:docMk/>
          <pc:sldMk cId="0" sldId="268"/>
        </pc:sldMkLst>
        <pc:spChg chg="mod">
          <ac:chgData name="Atish Bhana" userId="9903eb24-aa77-419d-807a-f1b6e3236fa1" providerId="ADAL" clId="{FD612537-510E-4F14-985E-B4DBA156C94B}" dt="2020-07-30T14:01:32.084" v="4263" actId="1076"/>
          <ac:spMkLst>
            <pc:docMk/>
            <pc:sldMk cId="0" sldId="268"/>
            <ac:spMk id="2" creationId="{864FFDE8-7397-485B-9C70-E17400EB23C3}"/>
          </ac:spMkLst>
        </pc:spChg>
        <pc:spChg chg="mod">
          <ac:chgData name="Atish Bhana" userId="9903eb24-aa77-419d-807a-f1b6e3236fa1" providerId="ADAL" clId="{FD612537-510E-4F14-985E-B4DBA156C94B}" dt="2020-07-30T16:08:06.091" v="6116" actId="1036"/>
          <ac:spMkLst>
            <pc:docMk/>
            <pc:sldMk cId="0" sldId="268"/>
            <ac:spMk id="3" creationId="{37C15645-D268-4CF9-88EB-62D934E217D5}"/>
          </ac:spMkLst>
        </pc:spChg>
        <pc:spChg chg="mod">
          <ac:chgData name="Atish Bhana" userId="9903eb24-aa77-419d-807a-f1b6e3236fa1" providerId="ADAL" clId="{FD612537-510E-4F14-985E-B4DBA156C94B}" dt="2020-07-30T16:08:06.091" v="6116" actId="1036"/>
          <ac:spMkLst>
            <pc:docMk/>
            <pc:sldMk cId="0" sldId="268"/>
            <ac:spMk id="19" creationId="{E2154613-2B03-4E8D-AAA4-D1D78CA1660E}"/>
          </ac:spMkLst>
        </pc:spChg>
        <pc:spChg chg="mod ord">
          <ac:chgData name="Atish Bhana" userId="9903eb24-aa77-419d-807a-f1b6e3236fa1" providerId="ADAL" clId="{FD612537-510E-4F14-985E-B4DBA156C94B}" dt="2020-07-31T06:46:08.132" v="6454" actId="1037"/>
          <ac:spMkLst>
            <pc:docMk/>
            <pc:sldMk cId="0" sldId="268"/>
            <ac:spMk id="23" creationId="{42AB97F4-5070-40F1-8D16-0FD2D8E0CC19}"/>
          </ac:spMkLst>
        </pc:spChg>
        <pc:spChg chg="mod ord">
          <ac:chgData name="Atish Bhana" userId="9903eb24-aa77-419d-807a-f1b6e3236fa1" providerId="ADAL" clId="{FD612537-510E-4F14-985E-B4DBA156C94B}" dt="2020-07-31T06:46:08.132" v="6454" actId="1037"/>
          <ac:spMkLst>
            <pc:docMk/>
            <pc:sldMk cId="0" sldId="268"/>
            <ac:spMk id="29" creationId="{506D0BC8-5FBD-4F50-A03D-2F3A29C74139}"/>
          </ac:spMkLst>
        </pc:spChg>
        <pc:spChg chg="mod">
          <ac:chgData name="Atish Bhana" userId="9903eb24-aa77-419d-807a-f1b6e3236fa1" providerId="ADAL" clId="{FD612537-510E-4F14-985E-B4DBA156C94B}" dt="2020-07-30T14:02:29.081" v="4288" actId="6549"/>
          <ac:spMkLst>
            <pc:docMk/>
            <pc:sldMk cId="0" sldId="268"/>
            <ac:spMk id="1994" creationId="{00000000-0000-0000-0000-000000000000}"/>
          </ac:spMkLst>
        </pc:spChg>
        <pc:grpChg chg="mod">
          <ac:chgData name="Atish Bhana" userId="9903eb24-aa77-419d-807a-f1b6e3236fa1" providerId="ADAL" clId="{FD612537-510E-4F14-985E-B4DBA156C94B}" dt="2020-07-30T16:08:06.091" v="6116" actId="1036"/>
          <ac:grpSpMkLst>
            <pc:docMk/>
            <pc:sldMk cId="0" sldId="268"/>
            <ac:grpSpMk id="6" creationId="{FAF6EEF2-60DD-4FF3-8739-93D5CB1F59C9}"/>
          </ac:grpSpMkLst>
        </pc:grpChg>
        <pc:grpChg chg="add mod">
          <ac:chgData name="Atish Bhana" userId="9903eb24-aa77-419d-807a-f1b6e3236fa1" providerId="ADAL" clId="{FD612537-510E-4F14-985E-B4DBA156C94B}" dt="2020-07-30T16:07:54.198" v="6094" actId="14100"/>
          <ac:grpSpMkLst>
            <pc:docMk/>
            <pc:sldMk cId="0" sldId="268"/>
            <ac:grpSpMk id="25" creationId="{52492CCE-E5F2-49B1-9A02-3159F125B3D7}"/>
          </ac:grpSpMkLst>
        </pc:grpChg>
        <pc:grpChg chg="mod">
          <ac:chgData name="Atish Bhana" userId="9903eb24-aa77-419d-807a-f1b6e3236fa1" providerId="ADAL" clId="{FD612537-510E-4F14-985E-B4DBA156C94B}" dt="2020-07-30T16:07:46.654" v="6084" actId="1038"/>
          <ac:grpSpMkLst>
            <pc:docMk/>
            <pc:sldMk cId="0" sldId="268"/>
            <ac:grpSpMk id="1992" creationId="{00000000-0000-0000-0000-000000000000}"/>
          </ac:grpSpMkLst>
        </pc:grpChg>
      </pc:sldChg>
      <pc:sldChg chg="addSp delSp modSp add ord modTransition modAnim">
        <pc:chgData name="Atish Bhana" userId="9903eb24-aa77-419d-807a-f1b6e3236fa1" providerId="ADAL" clId="{FD612537-510E-4F14-985E-B4DBA156C94B}" dt="2020-07-31T05:57:01.997" v="6226"/>
        <pc:sldMkLst>
          <pc:docMk/>
          <pc:sldMk cId="0" sldId="272"/>
        </pc:sldMkLst>
        <pc:spChg chg="add mod">
          <ac:chgData name="Atish Bhana" userId="9903eb24-aa77-419d-807a-f1b6e3236fa1" providerId="ADAL" clId="{FD612537-510E-4F14-985E-B4DBA156C94B}" dt="2020-07-30T10:46:05.750" v="2047" actId="14861"/>
          <ac:spMkLst>
            <pc:docMk/>
            <pc:sldMk cId="0" sldId="272"/>
            <ac:spMk id="2" creationId="{760DD972-7074-4175-82F2-0B2EF88B5635}"/>
          </ac:spMkLst>
        </pc:spChg>
        <pc:spChg chg="add mod">
          <ac:chgData name="Atish Bhana" userId="9903eb24-aa77-419d-807a-f1b6e3236fa1" providerId="ADAL" clId="{FD612537-510E-4F14-985E-B4DBA156C94B}" dt="2020-07-30T10:17:08.560" v="1770" actId="1076"/>
          <ac:spMkLst>
            <pc:docMk/>
            <pc:sldMk cId="0" sldId="272"/>
            <ac:spMk id="13" creationId="{15045DD7-68E0-4A9E-9B25-21D947A56AC3}"/>
          </ac:spMkLst>
        </pc:spChg>
        <pc:spChg chg="add mod">
          <ac:chgData name="Atish Bhana" userId="9903eb24-aa77-419d-807a-f1b6e3236fa1" providerId="ADAL" clId="{FD612537-510E-4F14-985E-B4DBA156C94B}" dt="2020-07-30T10:17:18.722" v="1780" actId="1076"/>
          <ac:spMkLst>
            <pc:docMk/>
            <pc:sldMk cId="0" sldId="272"/>
            <ac:spMk id="14" creationId="{86201467-3E8A-4A41-B390-2297DA83D104}"/>
          </ac:spMkLst>
        </pc:spChg>
        <pc:spChg chg="mod">
          <ac:chgData name="Atish Bhana" userId="9903eb24-aa77-419d-807a-f1b6e3236fa1" providerId="ADAL" clId="{FD612537-510E-4F14-985E-B4DBA156C94B}" dt="2020-07-30T10:16:09.989" v="1751" actId="20577"/>
          <ac:spMkLst>
            <pc:docMk/>
            <pc:sldMk cId="0" sldId="272"/>
            <ac:spMk id="2042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0:15:56.726" v="1749" actId="1037"/>
          <ac:spMkLst>
            <pc:docMk/>
            <pc:sldMk cId="0" sldId="272"/>
            <ac:spMk id="2043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0:15:56.726" v="1749" actId="1037"/>
          <ac:spMkLst>
            <pc:docMk/>
            <pc:sldMk cId="0" sldId="272"/>
            <ac:spMk id="2044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0:18:04.922" v="1792" actId="13926"/>
          <ac:spMkLst>
            <pc:docMk/>
            <pc:sldMk cId="0" sldId="272"/>
            <ac:spMk id="2045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0:15:56.726" v="1749" actId="1037"/>
          <ac:spMkLst>
            <pc:docMk/>
            <pc:sldMk cId="0" sldId="272"/>
            <ac:spMk id="2046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0:15:56.726" v="1749" actId="1037"/>
          <ac:spMkLst>
            <pc:docMk/>
            <pc:sldMk cId="0" sldId="272"/>
            <ac:spMk id="2047" creationId="{00000000-0000-0000-0000-000000000000}"/>
          </ac:spMkLst>
        </pc:spChg>
        <pc:picChg chg="add del mod">
          <ac:chgData name="Atish Bhana" userId="9903eb24-aa77-419d-807a-f1b6e3236fa1" providerId="ADAL" clId="{FD612537-510E-4F14-985E-B4DBA156C94B}" dt="2020-07-30T10:09:58.862" v="1657" actId="478"/>
          <ac:picMkLst>
            <pc:docMk/>
            <pc:sldMk cId="0" sldId="272"/>
            <ac:picMk id="9218" creationId="{D2C873D2-0F7A-4738-ABD2-B5EFA7BDFC81}"/>
          </ac:picMkLst>
        </pc:picChg>
        <pc:picChg chg="add del mod">
          <ac:chgData name="Atish Bhana" userId="9903eb24-aa77-419d-807a-f1b6e3236fa1" providerId="ADAL" clId="{FD612537-510E-4F14-985E-B4DBA156C94B}" dt="2020-07-30T10:10:23.619" v="1662"/>
          <ac:picMkLst>
            <pc:docMk/>
            <pc:sldMk cId="0" sldId="272"/>
            <ac:picMk id="9220" creationId="{000C3491-A8B7-4CEC-8D6A-731D718C85D6}"/>
          </ac:picMkLst>
        </pc:picChg>
        <pc:picChg chg="add mod">
          <ac:chgData name="Atish Bhana" userId="9903eb24-aa77-419d-807a-f1b6e3236fa1" providerId="ADAL" clId="{FD612537-510E-4F14-985E-B4DBA156C94B}" dt="2020-07-30T10:46:11.249" v="2048" actId="1037"/>
          <ac:picMkLst>
            <pc:docMk/>
            <pc:sldMk cId="0" sldId="272"/>
            <ac:picMk id="9222" creationId="{3CE959C9-13EF-420D-BC2F-4A352CE483CD}"/>
          </ac:picMkLst>
        </pc:picChg>
      </pc:sldChg>
      <pc:sldChg chg="del">
        <pc:chgData name="Atish Bhana" userId="9903eb24-aa77-419d-807a-f1b6e3236fa1" providerId="ADAL" clId="{FD612537-510E-4F14-985E-B4DBA156C94B}" dt="2020-07-30T11:08:23.543" v="2120" actId="2696"/>
        <pc:sldMkLst>
          <pc:docMk/>
          <pc:sldMk cId="0" sldId="273"/>
        </pc:sldMkLst>
      </pc:sldChg>
      <pc:sldChg chg="addSp delSp modSp modTransition">
        <pc:chgData name="Atish Bhana" userId="9903eb24-aa77-419d-807a-f1b6e3236fa1" providerId="ADAL" clId="{FD612537-510E-4F14-985E-B4DBA156C94B}" dt="2020-07-30T14:54:39.409" v="5986"/>
        <pc:sldMkLst>
          <pc:docMk/>
          <pc:sldMk cId="0" sldId="275"/>
        </pc:sldMkLst>
        <pc:spChg chg="del">
          <ac:chgData name="Atish Bhana" userId="9903eb24-aa77-419d-807a-f1b6e3236fa1" providerId="ADAL" clId="{FD612537-510E-4F14-985E-B4DBA156C94B}" dt="2020-07-30T09:03:41.370" v="1020" actId="478"/>
          <ac:spMkLst>
            <pc:docMk/>
            <pc:sldMk cId="0" sldId="275"/>
            <ac:spMk id="3" creationId="{FF6B2D79-3CA5-4B4F-8E96-74146BE57455}"/>
          </ac:spMkLst>
        </pc:spChg>
        <pc:spChg chg="add del mod">
          <ac:chgData name="Atish Bhana" userId="9903eb24-aa77-419d-807a-f1b6e3236fa1" providerId="ADAL" clId="{FD612537-510E-4F14-985E-B4DBA156C94B}" dt="2020-07-30T09:30:25.341" v="1489" actId="478"/>
          <ac:spMkLst>
            <pc:docMk/>
            <pc:sldMk cId="0" sldId="275"/>
            <ac:spMk id="4" creationId="{8AE20E65-4018-4BE2-AE0E-9034139C99FE}"/>
          </ac:spMkLst>
        </pc:spChg>
        <pc:spChg chg="add mod">
          <ac:chgData name="Atish Bhana" userId="9903eb24-aa77-419d-807a-f1b6e3236fa1" providerId="ADAL" clId="{FD612537-510E-4F14-985E-B4DBA156C94B}" dt="2020-07-30T10:31:31.431" v="1887" actId="164"/>
          <ac:spMkLst>
            <pc:docMk/>
            <pc:sldMk cId="0" sldId="275"/>
            <ac:spMk id="5" creationId="{CED7C53B-6DEF-483A-98AD-41F85B4AD866}"/>
          </ac:spMkLst>
        </pc:spChg>
        <pc:spChg chg="del mod">
          <ac:chgData name="Atish Bhana" userId="9903eb24-aa77-419d-807a-f1b6e3236fa1" providerId="ADAL" clId="{FD612537-510E-4F14-985E-B4DBA156C94B}" dt="2020-07-30T09:32:09.512" v="1494" actId="478"/>
          <ac:spMkLst>
            <pc:docMk/>
            <pc:sldMk cId="0" sldId="275"/>
            <ac:spMk id="8" creationId="{3C4453CA-A169-4D7C-A02A-6ED6B9C4AF30}"/>
          </ac:spMkLst>
        </pc:spChg>
        <pc:spChg chg="add del">
          <ac:chgData name="Atish Bhana" userId="9903eb24-aa77-419d-807a-f1b6e3236fa1" providerId="ADAL" clId="{FD612537-510E-4F14-985E-B4DBA156C94B}" dt="2020-07-30T06:15:04.244" v="334" actId="478"/>
          <ac:spMkLst>
            <pc:docMk/>
            <pc:sldMk cId="0" sldId="275"/>
            <ac:spMk id="10" creationId="{01F0660D-6CD5-40C2-9F4F-6EC475F06B32}"/>
          </ac:spMkLst>
        </pc:spChg>
        <pc:spChg chg="add del">
          <ac:chgData name="Atish Bhana" userId="9903eb24-aa77-419d-807a-f1b6e3236fa1" providerId="ADAL" clId="{FD612537-510E-4F14-985E-B4DBA156C94B}" dt="2020-07-30T10:21:29.560" v="1796" actId="478"/>
          <ac:spMkLst>
            <pc:docMk/>
            <pc:sldMk cId="0" sldId="275"/>
            <ac:spMk id="19" creationId="{BF7D265F-CCBF-412A-9320-27BFD0E1CBBE}"/>
          </ac:spMkLst>
        </pc:spChg>
        <pc:spChg chg="del mod">
          <ac:chgData name="Atish Bhana" userId="9903eb24-aa77-419d-807a-f1b6e3236fa1" providerId="ADAL" clId="{FD612537-510E-4F14-985E-B4DBA156C94B}" dt="2020-07-30T09:32:07.007" v="1493" actId="478"/>
          <ac:spMkLst>
            <pc:docMk/>
            <pc:sldMk cId="0" sldId="275"/>
            <ac:spMk id="20" creationId="{EAA7D223-3EB4-4189-BFCF-74C67071F9D4}"/>
          </ac:spMkLst>
        </pc:spChg>
        <pc:spChg chg="add">
          <ac:chgData name="Atish Bhana" userId="9903eb24-aa77-419d-807a-f1b6e3236fa1" providerId="ADAL" clId="{FD612537-510E-4F14-985E-B4DBA156C94B}" dt="2020-07-30T06:05:40.902" v="301"/>
          <ac:spMkLst>
            <pc:docMk/>
            <pc:sldMk cId="0" sldId="275"/>
            <ac:spMk id="22" creationId="{7458E873-BE50-4F0F-9A6A-74F9C8DE799D}"/>
          </ac:spMkLst>
        </pc:spChg>
        <pc:spChg chg="add mod">
          <ac:chgData name="Atish Bhana" userId="9903eb24-aa77-419d-807a-f1b6e3236fa1" providerId="ADAL" clId="{FD612537-510E-4F14-985E-B4DBA156C94B}" dt="2020-07-30T09:37:15.492" v="1501" actId="113"/>
          <ac:spMkLst>
            <pc:docMk/>
            <pc:sldMk cId="0" sldId="275"/>
            <ac:spMk id="23" creationId="{7EA25F82-DC1E-4660-800E-AF6105AA9365}"/>
          </ac:spMkLst>
        </pc:spChg>
        <pc:spChg chg="add del">
          <ac:chgData name="Atish Bhana" userId="9903eb24-aa77-419d-807a-f1b6e3236fa1" providerId="ADAL" clId="{FD612537-510E-4F14-985E-B4DBA156C94B}" dt="2020-07-30T09:32:33.515" v="1496"/>
          <ac:spMkLst>
            <pc:docMk/>
            <pc:sldMk cId="0" sldId="275"/>
            <ac:spMk id="24" creationId="{94DC4C04-7F54-4ECF-8742-59BA9C9FD53C}"/>
          </ac:spMkLst>
        </pc:spChg>
        <pc:spChg chg="add">
          <ac:chgData name="Atish Bhana" userId="9903eb24-aa77-419d-807a-f1b6e3236fa1" providerId="ADAL" clId="{FD612537-510E-4F14-985E-B4DBA156C94B}" dt="2020-07-30T13:54:08.684" v="4222"/>
          <ac:spMkLst>
            <pc:docMk/>
            <pc:sldMk cId="0" sldId="275"/>
            <ac:spMk id="24" creationId="{BC1E2D8A-46E8-41D3-B1B1-8DCD575C1605}"/>
          </ac:spMkLst>
        </pc:spChg>
        <pc:spChg chg="add mod">
          <ac:chgData name="Atish Bhana" userId="9903eb24-aa77-419d-807a-f1b6e3236fa1" providerId="ADAL" clId="{FD612537-510E-4F14-985E-B4DBA156C94B}" dt="2020-07-30T13:56:58.592" v="4260" actId="14100"/>
          <ac:spMkLst>
            <pc:docMk/>
            <pc:sldMk cId="0" sldId="275"/>
            <ac:spMk id="25" creationId="{FCB2D50C-E8C3-4348-8A8D-775A7A23C780}"/>
          </ac:spMkLst>
        </pc:spChg>
        <pc:spChg chg="add del">
          <ac:chgData name="Atish Bhana" userId="9903eb24-aa77-419d-807a-f1b6e3236fa1" providerId="ADAL" clId="{FD612537-510E-4F14-985E-B4DBA156C94B}" dt="2020-07-30T13:55:01.551" v="4226" actId="478"/>
          <ac:spMkLst>
            <pc:docMk/>
            <pc:sldMk cId="0" sldId="275"/>
            <ac:spMk id="26" creationId="{441C647D-2B96-4341-8697-E24B2C7019C4}"/>
          </ac:spMkLst>
        </pc:spChg>
        <pc:spChg chg="add del mod">
          <ac:chgData name="Atish Bhana" userId="9903eb24-aa77-419d-807a-f1b6e3236fa1" providerId="ADAL" clId="{FD612537-510E-4F14-985E-B4DBA156C94B}" dt="2020-07-30T10:21:26.538" v="1795" actId="478"/>
          <ac:spMkLst>
            <pc:docMk/>
            <pc:sldMk cId="0" sldId="275"/>
            <ac:spMk id="26" creationId="{C48C392A-EF83-435A-81E3-D48D57DABC40}"/>
          </ac:spMkLst>
        </pc:spChg>
        <pc:spChg chg="add mod">
          <ac:chgData name="Atish Bhana" userId="9903eb24-aa77-419d-807a-f1b6e3236fa1" providerId="ADAL" clId="{FD612537-510E-4F14-985E-B4DBA156C94B}" dt="2020-07-30T10:31:31.431" v="1887" actId="164"/>
          <ac:spMkLst>
            <pc:docMk/>
            <pc:sldMk cId="0" sldId="275"/>
            <ac:spMk id="27" creationId="{93920925-31C2-4A77-B2F9-8ED52D513571}"/>
          </ac:spMkLst>
        </pc:spChg>
        <pc:spChg chg="add mod">
          <ac:chgData name="Atish Bhana" userId="9903eb24-aa77-419d-807a-f1b6e3236fa1" providerId="ADAL" clId="{FD612537-510E-4F14-985E-B4DBA156C94B}" dt="2020-07-30T10:31:31.431" v="1887" actId="164"/>
          <ac:spMkLst>
            <pc:docMk/>
            <pc:sldMk cId="0" sldId="275"/>
            <ac:spMk id="28" creationId="{9595EE20-7698-48A9-94EA-5E6C87843EE1}"/>
          </ac:spMkLst>
        </pc:spChg>
        <pc:spChg chg="add mod">
          <ac:chgData name="Atish Bhana" userId="9903eb24-aa77-419d-807a-f1b6e3236fa1" providerId="ADAL" clId="{FD612537-510E-4F14-985E-B4DBA156C94B}" dt="2020-07-30T13:56:32.569" v="4246" actId="1076"/>
          <ac:spMkLst>
            <pc:docMk/>
            <pc:sldMk cId="0" sldId="275"/>
            <ac:spMk id="29" creationId="{804F45DF-61AE-442C-AF60-7FB91ECE6058}"/>
          </ac:spMkLst>
        </pc:spChg>
        <pc:spChg chg="add mod">
          <ac:chgData name="Atish Bhana" userId="9903eb24-aa77-419d-807a-f1b6e3236fa1" providerId="ADAL" clId="{FD612537-510E-4F14-985E-B4DBA156C94B}" dt="2020-07-30T13:56:16.735" v="4242" actId="1076"/>
          <ac:spMkLst>
            <pc:docMk/>
            <pc:sldMk cId="0" sldId="275"/>
            <ac:spMk id="30" creationId="{C359A0C1-1CC1-4659-A02A-EE1E8ECB521E}"/>
          </ac:spMkLst>
        </pc:spChg>
        <pc:grpChg chg="mod">
          <ac:chgData name="Atish Bhana" userId="9903eb24-aa77-419d-807a-f1b6e3236fa1" providerId="ADAL" clId="{FD612537-510E-4F14-985E-B4DBA156C94B}" dt="2020-07-30T13:56:43.406" v="4257" actId="1037"/>
          <ac:grpSpMkLst>
            <pc:docMk/>
            <pc:sldMk cId="0" sldId="275"/>
            <ac:grpSpMk id="6" creationId="{6A7BD0EC-9360-4A5D-A069-958CE01ACF68}"/>
          </ac:grpSpMkLst>
        </pc:grpChg>
        <pc:grpChg chg="add mod">
          <ac:chgData name="Atish Bhana" userId="9903eb24-aa77-419d-807a-f1b6e3236fa1" providerId="ADAL" clId="{FD612537-510E-4F14-985E-B4DBA156C94B}" dt="2020-07-30T13:56:21.418" v="4243" actId="1076"/>
          <ac:grpSpMkLst>
            <pc:docMk/>
            <pc:sldMk cId="0" sldId="275"/>
            <ac:grpSpMk id="7" creationId="{384D5DD1-8FEB-4B63-AB2C-CFDC26F818FF}"/>
          </ac:grpSpMkLst>
        </pc:grpChg>
        <pc:grpChg chg="mod">
          <ac:chgData name="Atish Bhana" userId="9903eb24-aa77-419d-807a-f1b6e3236fa1" providerId="ADAL" clId="{FD612537-510E-4F14-985E-B4DBA156C94B}" dt="2020-07-30T13:56:43.406" v="4257" actId="1037"/>
          <ac:grpSpMkLst>
            <pc:docMk/>
            <pc:sldMk cId="0" sldId="275"/>
            <ac:grpSpMk id="11" creationId="{EAC7FCB1-7EED-41EC-ACA5-0DA7F6F9D608}"/>
          </ac:grpSpMkLst>
        </pc:grpChg>
        <pc:grpChg chg="mod">
          <ac:chgData name="Atish Bhana" userId="9903eb24-aa77-419d-807a-f1b6e3236fa1" providerId="ADAL" clId="{FD612537-510E-4F14-985E-B4DBA156C94B}" dt="2020-07-30T13:56:43.406" v="4257" actId="1037"/>
          <ac:grpSpMkLst>
            <pc:docMk/>
            <pc:sldMk cId="0" sldId="275"/>
            <ac:grpSpMk id="15" creationId="{C9588476-CF91-4E94-977A-3358388C137C}"/>
          </ac:grpSpMkLst>
        </pc:grpChg>
        <pc:picChg chg="add mod">
          <ac:chgData name="Atish Bhana" userId="9903eb24-aa77-419d-807a-f1b6e3236fa1" providerId="ADAL" clId="{FD612537-510E-4F14-985E-B4DBA156C94B}" dt="2020-07-30T10:31:31.431" v="1887" actId="164"/>
          <ac:picMkLst>
            <pc:docMk/>
            <pc:sldMk cId="0" sldId="275"/>
            <ac:picMk id="8194" creationId="{D13F27D3-CE84-4DCB-8D61-DB04333FFF31}"/>
          </ac:picMkLst>
        </pc:picChg>
      </pc:sldChg>
      <pc:sldChg chg="addSp delSp modSp modTransition setBg">
        <pc:chgData name="Atish Bhana" userId="9903eb24-aa77-419d-807a-f1b6e3236fa1" providerId="ADAL" clId="{FD612537-510E-4F14-985E-B4DBA156C94B}" dt="2020-07-30T14:54:57.593" v="5989"/>
        <pc:sldMkLst>
          <pc:docMk/>
          <pc:sldMk cId="0" sldId="276"/>
        </pc:sldMkLst>
        <pc:spChg chg="add del">
          <ac:chgData name="Atish Bhana" userId="9903eb24-aa77-419d-807a-f1b6e3236fa1" providerId="ADAL" clId="{FD612537-510E-4F14-985E-B4DBA156C94B}" dt="2020-07-30T07:41:45.840" v="884"/>
          <ac:spMkLst>
            <pc:docMk/>
            <pc:sldMk cId="0" sldId="276"/>
            <ac:spMk id="10" creationId="{632D6958-6213-4D76-BD94-87CC109065DD}"/>
          </ac:spMkLst>
        </pc:spChg>
        <pc:spChg chg="add mod ord">
          <ac:chgData name="Atish Bhana" userId="9903eb24-aa77-419d-807a-f1b6e3236fa1" providerId="ADAL" clId="{FD612537-510E-4F14-985E-B4DBA156C94B}" dt="2020-07-30T07:42:16.662" v="892" actId="208"/>
          <ac:spMkLst>
            <pc:docMk/>
            <pc:sldMk cId="0" sldId="276"/>
            <ac:spMk id="11" creationId="{64462DC0-A17B-40DB-9F70-795F3E85967A}"/>
          </ac:spMkLst>
        </pc:spChg>
        <pc:spChg chg="del mod topLvl">
          <ac:chgData name="Atish Bhana" userId="9903eb24-aa77-419d-807a-f1b6e3236fa1" providerId="ADAL" clId="{FD612537-510E-4F14-985E-B4DBA156C94B}" dt="2020-07-30T07:48:40.312" v="917" actId="478"/>
          <ac:spMkLst>
            <pc:docMk/>
            <pc:sldMk cId="0" sldId="276"/>
            <ac:spMk id="14" creationId="{BE3DF8A6-75DF-4A8C-854A-04160817DEF8}"/>
          </ac:spMkLst>
        </pc:spChg>
        <pc:spChg chg="mod">
          <ac:chgData name="Atish Bhana" userId="9903eb24-aa77-419d-807a-f1b6e3236fa1" providerId="ADAL" clId="{FD612537-510E-4F14-985E-B4DBA156C94B}" dt="2020-07-30T07:45:10.370" v="904" actId="1582"/>
          <ac:spMkLst>
            <pc:docMk/>
            <pc:sldMk cId="0" sldId="276"/>
            <ac:spMk id="17" creationId="{F8A036F8-6A03-4F2A-AB66-B6FC8A3ECC05}"/>
          </ac:spMkLst>
        </pc:spChg>
        <pc:spChg chg="add del mod">
          <ac:chgData name="Atish Bhana" userId="9903eb24-aa77-419d-807a-f1b6e3236fa1" providerId="ADAL" clId="{FD612537-510E-4F14-985E-B4DBA156C94B}" dt="2020-07-30T07:50:08.531" v="928" actId="478"/>
          <ac:spMkLst>
            <pc:docMk/>
            <pc:sldMk cId="0" sldId="276"/>
            <ac:spMk id="23" creationId="{4723456C-15ED-4CEA-ADA0-5F4251341A98}"/>
          </ac:spMkLst>
        </pc:spChg>
        <pc:spChg chg="add mod">
          <ac:chgData name="Atish Bhana" userId="9903eb24-aa77-419d-807a-f1b6e3236fa1" providerId="ADAL" clId="{FD612537-510E-4F14-985E-B4DBA156C94B}" dt="2020-07-30T09:58:07.402" v="1557" actId="13926"/>
          <ac:spMkLst>
            <pc:docMk/>
            <pc:sldMk cId="0" sldId="276"/>
            <ac:spMk id="24" creationId="{ABB514D1-F5FD-42CA-AFCA-E0FF2BCB88DA}"/>
          </ac:spMkLst>
        </pc:spChg>
        <pc:spChg chg="add del mod">
          <ac:chgData name="Atish Bhana" userId="9903eb24-aa77-419d-807a-f1b6e3236fa1" providerId="ADAL" clId="{FD612537-510E-4F14-985E-B4DBA156C94B}" dt="2020-07-30T07:54:16.895" v="972" actId="478"/>
          <ac:spMkLst>
            <pc:docMk/>
            <pc:sldMk cId="0" sldId="276"/>
            <ac:spMk id="25" creationId="{5C7151BA-D588-4409-85C6-39AEB0FC876C}"/>
          </ac:spMkLst>
        </pc:spChg>
        <pc:spChg chg="add">
          <ac:chgData name="Atish Bhana" userId="9903eb24-aa77-419d-807a-f1b6e3236fa1" providerId="ADAL" clId="{FD612537-510E-4F14-985E-B4DBA156C94B}" dt="2020-07-30T07:50:26.092" v="931"/>
          <ac:spMkLst>
            <pc:docMk/>
            <pc:sldMk cId="0" sldId="276"/>
            <ac:spMk id="26" creationId="{39149C9F-8FD2-4854-ABD2-ABFB6FEF0FA5}"/>
          </ac:spMkLst>
        </pc:spChg>
        <pc:spChg chg="add">
          <ac:chgData name="Atish Bhana" userId="9903eb24-aa77-419d-807a-f1b6e3236fa1" providerId="ADAL" clId="{FD612537-510E-4F14-985E-B4DBA156C94B}" dt="2020-07-30T07:54:17.203" v="973"/>
          <ac:spMkLst>
            <pc:docMk/>
            <pc:sldMk cId="0" sldId="276"/>
            <ac:spMk id="27" creationId="{8FBB60D6-F7A9-4BFE-B005-281A9EFEA9ED}"/>
          </ac:spMkLst>
        </pc:spChg>
        <pc:spChg chg="del">
          <ac:chgData name="Atish Bhana" userId="9903eb24-aa77-419d-807a-f1b6e3236fa1" providerId="ADAL" clId="{FD612537-510E-4F14-985E-B4DBA156C94B}" dt="2020-07-30T07:45:29.806" v="907" actId="478"/>
          <ac:spMkLst>
            <pc:docMk/>
            <pc:sldMk cId="0" sldId="276"/>
            <ac:spMk id="2089" creationId="{00000000-0000-0000-0000-000000000000}"/>
          </ac:spMkLst>
        </pc:spChg>
        <pc:spChg chg="del mod">
          <ac:chgData name="Atish Bhana" userId="9903eb24-aa77-419d-807a-f1b6e3236fa1" providerId="ADAL" clId="{FD612537-510E-4F14-985E-B4DBA156C94B}" dt="2020-07-30T07:41:42.006" v="882"/>
          <ac:spMkLst>
            <pc:docMk/>
            <pc:sldMk cId="0" sldId="276"/>
            <ac:spMk id="2091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07:42:16.662" v="892" actId="208"/>
          <ac:spMkLst>
            <pc:docMk/>
            <pc:sldMk cId="0" sldId="276"/>
            <ac:spMk id="2093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07:42:16.662" v="892" actId="208"/>
          <ac:spMkLst>
            <pc:docMk/>
            <pc:sldMk cId="0" sldId="276"/>
            <ac:spMk id="2094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07:42:16.662" v="892" actId="208"/>
          <ac:spMkLst>
            <pc:docMk/>
            <pc:sldMk cId="0" sldId="276"/>
            <ac:spMk id="2095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07:42:16.662" v="892" actId="208"/>
          <ac:spMkLst>
            <pc:docMk/>
            <pc:sldMk cId="0" sldId="276"/>
            <ac:spMk id="2096" creationId="{00000000-0000-0000-0000-000000000000}"/>
          </ac:spMkLst>
        </pc:spChg>
        <pc:grpChg chg="add del mod">
          <ac:chgData name="Atish Bhana" userId="9903eb24-aa77-419d-807a-f1b6e3236fa1" providerId="ADAL" clId="{FD612537-510E-4F14-985E-B4DBA156C94B}" dt="2020-07-30T07:43:21.851" v="896" actId="478"/>
          <ac:grpSpMkLst>
            <pc:docMk/>
            <pc:sldMk cId="0" sldId="276"/>
            <ac:grpSpMk id="2" creationId="{927BF183-B3D9-43DA-94BB-A4B710246EF7}"/>
          </ac:grpSpMkLst>
        </pc:grpChg>
        <pc:grpChg chg="add mod">
          <ac:chgData name="Atish Bhana" userId="9903eb24-aa77-419d-807a-f1b6e3236fa1" providerId="ADAL" clId="{FD612537-510E-4F14-985E-B4DBA156C94B}" dt="2020-07-30T10:44:07.516" v="1995" actId="14861"/>
          <ac:grpSpMkLst>
            <pc:docMk/>
            <pc:sldMk cId="0" sldId="276"/>
            <ac:grpSpMk id="5" creationId="{9B50716F-40B6-439B-8DF0-E588AD28B8EF}"/>
          </ac:grpSpMkLst>
        </pc:grpChg>
        <pc:grpChg chg="add del mod">
          <ac:chgData name="Atish Bhana" userId="9903eb24-aa77-419d-807a-f1b6e3236fa1" providerId="ADAL" clId="{FD612537-510E-4F14-985E-B4DBA156C94B}" dt="2020-07-30T07:48:40.312" v="917" actId="478"/>
          <ac:grpSpMkLst>
            <pc:docMk/>
            <pc:sldMk cId="0" sldId="276"/>
            <ac:grpSpMk id="13" creationId="{F5BB21B1-2C30-4615-91C2-25452A4BCBAC}"/>
          </ac:grpSpMkLst>
        </pc:grpChg>
        <pc:grpChg chg="mod topLvl">
          <ac:chgData name="Atish Bhana" userId="9903eb24-aa77-419d-807a-f1b6e3236fa1" providerId="ADAL" clId="{FD612537-510E-4F14-985E-B4DBA156C94B}" dt="2020-07-30T07:49:23.342" v="925" actId="164"/>
          <ac:grpSpMkLst>
            <pc:docMk/>
            <pc:sldMk cId="0" sldId="276"/>
            <ac:grpSpMk id="15" creationId="{22612073-2E21-4815-80F0-4C45BB156EE3}"/>
          </ac:grpSpMkLst>
        </pc:grpChg>
        <pc:grpChg chg="add del mod">
          <ac:chgData name="Atish Bhana" userId="9903eb24-aa77-419d-807a-f1b6e3236fa1" providerId="ADAL" clId="{FD612537-510E-4F14-985E-B4DBA156C94B}" dt="2020-07-30T07:42:06.928" v="890" actId="164"/>
          <ac:grpSpMkLst>
            <pc:docMk/>
            <pc:sldMk cId="0" sldId="276"/>
            <ac:grpSpMk id="2092" creationId="{00000000-0000-0000-0000-000000000000}"/>
          </ac:grpSpMkLst>
        </pc:grpChg>
        <pc:picChg chg="add mod ord">
          <ac:chgData name="Atish Bhana" userId="9903eb24-aa77-419d-807a-f1b6e3236fa1" providerId="ADAL" clId="{FD612537-510E-4F14-985E-B4DBA156C94B}" dt="2020-07-30T07:49:23.342" v="925" actId="164"/>
          <ac:picMkLst>
            <pc:docMk/>
            <pc:sldMk cId="0" sldId="276"/>
            <ac:picMk id="4" creationId="{6E5FA1F0-7D99-410C-AA36-C342010DC04A}"/>
          </ac:picMkLst>
        </pc:picChg>
      </pc:sldChg>
      <pc:sldChg chg="addSp delSp modSp del ord setBg">
        <pc:chgData name="Atish Bhana" userId="9903eb24-aa77-419d-807a-f1b6e3236fa1" providerId="ADAL" clId="{FD612537-510E-4F14-985E-B4DBA156C94B}" dt="2020-07-30T08:18:55.017" v="975" actId="2696"/>
        <pc:sldMkLst>
          <pc:docMk/>
          <pc:sldMk cId="0" sldId="277"/>
        </pc:sldMkLst>
        <pc:spChg chg="mod">
          <ac:chgData name="Atish Bhana" userId="9903eb24-aa77-419d-807a-f1b6e3236fa1" providerId="ADAL" clId="{FD612537-510E-4F14-985E-B4DBA156C94B}" dt="2020-07-30T06:37:06.457" v="654" actId="207"/>
          <ac:spMkLst>
            <pc:docMk/>
            <pc:sldMk cId="0" sldId="277"/>
            <ac:spMk id="11" creationId="{C3588582-BFBF-4213-85C4-EE0B4219F90C}"/>
          </ac:spMkLst>
        </pc:spChg>
        <pc:spChg chg="mod">
          <ac:chgData name="Atish Bhana" userId="9903eb24-aa77-419d-807a-f1b6e3236fa1" providerId="ADAL" clId="{FD612537-510E-4F14-985E-B4DBA156C94B}" dt="2020-07-30T06:36:55.371" v="653" actId="207"/>
          <ac:spMkLst>
            <pc:docMk/>
            <pc:sldMk cId="0" sldId="277"/>
            <ac:spMk id="12" creationId="{0A4D54F5-CEDA-4376-863F-9C61D75B2EED}"/>
          </ac:spMkLst>
        </pc:spChg>
        <pc:spChg chg="add mod">
          <ac:chgData name="Atish Bhana" userId="9903eb24-aa77-419d-807a-f1b6e3236fa1" providerId="ADAL" clId="{FD612537-510E-4F14-985E-B4DBA156C94B}" dt="2020-07-30T07:40:36.310" v="874" actId="14100"/>
          <ac:spMkLst>
            <pc:docMk/>
            <pc:sldMk cId="0" sldId="277"/>
            <ac:spMk id="20" creationId="{F7A7E19E-7DB2-4E98-9D25-3F7A99FD0ED7}"/>
          </ac:spMkLst>
        </pc:spChg>
        <pc:spChg chg="add mod">
          <ac:chgData name="Atish Bhana" userId="9903eb24-aa77-419d-807a-f1b6e3236fa1" providerId="ADAL" clId="{FD612537-510E-4F14-985E-B4DBA156C94B}" dt="2020-07-30T07:36:58.786" v="787" actId="1037"/>
          <ac:spMkLst>
            <pc:docMk/>
            <pc:sldMk cId="0" sldId="277"/>
            <ac:spMk id="23" creationId="{F44BE7C1-2BD5-4E5B-B253-A7B31EE3594D}"/>
          </ac:spMkLst>
        </pc:spChg>
        <pc:spChg chg="add mod">
          <ac:chgData name="Atish Bhana" userId="9903eb24-aa77-419d-807a-f1b6e3236fa1" providerId="ADAL" clId="{FD612537-510E-4F14-985E-B4DBA156C94B}" dt="2020-07-30T07:40:55.403" v="875" actId="14100"/>
          <ac:spMkLst>
            <pc:docMk/>
            <pc:sldMk cId="0" sldId="277"/>
            <ac:spMk id="24" creationId="{45642EF6-6E0A-46FC-B458-57A1F05C3AC3}"/>
          </ac:spMkLst>
        </pc:spChg>
        <pc:spChg chg="del">
          <ac:chgData name="Atish Bhana" userId="9903eb24-aa77-419d-807a-f1b6e3236fa1" providerId="ADAL" clId="{FD612537-510E-4F14-985E-B4DBA156C94B}" dt="2020-07-30T06:35:12.112" v="646" actId="478"/>
          <ac:spMkLst>
            <pc:docMk/>
            <pc:sldMk cId="0" sldId="277"/>
            <ac:spMk id="2101" creationId="{00000000-0000-0000-0000-000000000000}"/>
          </ac:spMkLst>
        </pc:spChg>
        <pc:spChg chg="del mod">
          <ac:chgData name="Atish Bhana" userId="9903eb24-aa77-419d-807a-f1b6e3236fa1" providerId="ADAL" clId="{FD612537-510E-4F14-985E-B4DBA156C94B}" dt="2020-07-30T06:33:13.445" v="596" actId="478"/>
          <ac:spMkLst>
            <pc:docMk/>
            <pc:sldMk cId="0" sldId="277"/>
            <ac:spMk id="2103" creationId="{00000000-0000-0000-0000-000000000000}"/>
          </ac:spMkLst>
        </pc:spChg>
        <pc:grpChg chg="add del mod">
          <ac:chgData name="Atish Bhana" userId="9903eb24-aa77-419d-807a-f1b6e3236fa1" providerId="ADAL" clId="{FD612537-510E-4F14-985E-B4DBA156C94B}" dt="2020-07-30T06:32:57.014" v="592" actId="165"/>
          <ac:grpSpMkLst>
            <pc:docMk/>
            <pc:sldMk cId="0" sldId="277"/>
            <ac:grpSpMk id="4" creationId="{0DBF4CFC-8663-4173-BB71-E106FB71F6B8}"/>
          </ac:grpSpMkLst>
        </pc:grpChg>
        <pc:grpChg chg="add del mod">
          <ac:chgData name="Atish Bhana" userId="9903eb24-aa77-419d-807a-f1b6e3236fa1" providerId="ADAL" clId="{FD612537-510E-4F14-985E-B4DBA156C94B}" dt="2020-07-30T07:35:06.472" v="705" actId="478"/>
          <ac:grpSpMkLst>
            <pc:docMk/>
            <pc:sldMk cId="0" sldId="277"/>
            <ac:grpSpMk id="6" creationId="{FFBF5A22-3233-4D97-9308-38F7B7371E45}"/>
          </ac:grpSpMkLst>
        </pc:grpChg>
        <pc:grpChg chg="add mod">
          <ac:chgData name="Atish Bhana" userId="9903eb24-aa77-419d-807a-f1b6e3236fa1" providerId="ADAL" clId="{FD612537-510E-4F14-985E-B4DBA156C94B}" dt="2020-07-30T07:40:28.664" v="873" actId="1036"/>
          <ac:grpSpMkLst>
            <pc:docMk/>
            <pc:sldMk cId="0" sldId="277"/>
            <ac:grpSpMk id="9" creationId="{382F1E87-5B84-4838-BECF-D3CA07A0B837}"/>
          </ac:grpSpMkLst>
        </pc:grpChg>
        <pc:grpChg chg="add mod topLvl">
          <ac:chgData name="Atish Bhana" userId="9903eb24-aa77-419d-807a-f1b6e3236fa1" providerId="ADAL" clId="{FD612537-510E-4F14-985E-B4DBA156C94B}" dt="2020-07-30T07:40:05.574" v="825" actId="164"/>
          <ac:grpSpMkLst>
            <pc:docMk/>
            <pc:sldMk cId="0" sldId="277"/>
            <ac:grpSpMk id="10" creationId="{882F1D43-3681-42B6-A1FF-EA91D5928CBB}"/>
          </ac:grpSpMkLst>
        </pc:grpChg>
        <pc:grpChg chg="del">
          <ac:chgData name="Atish Bhana" userId="9903eb24-aa77-419d-807a-f1b6e3236fa1" providerId="ADAL" clId="{FD612537-510E-4F14-985E-B4DBA156C94B}" dt="2020-07-30T06:23:30.527" v="439" actId="478"/>
          <ac:grpSpMkLst>
            <pc:docMk/>
            <pc:sldMk cId="0" sldId="277"/>
            <ac:grpSpMk id="2104" creationId="{00000000-0000-0000-0000-000000000000}"/>
          </ac:grpSpMkLst>
        </pc:grpChg>
        <pc:picChg chg="add del mod">
          <ac:chgData name="Atish Bhana" userId="9903eb24-aa77-419d-807a-f1b6e3236fa1" providerId="ADAL" clId="{FD612537-510E-4F14-985E-B4DBA156C94B}" dt="2020-07-30T06:31:26.691" v="572" actId="478"/>
          <ac:picMkLst>
            <pc:docMk/>
            <pc:sldMk cId="0" sldId="277"/>
            <ac:picMk id="2" creationId="{735CE9B9-5055-41F5-8404-4352081CAB16}"/>
          </ac:picMkLst>
        </pc:picChg>
        <pc:picChg chg="add del mod topLvl modCrop">
          <ac:chgData name="Atish Bhana" userId="9903eb24-aa77-419d-807a-f1b6e3236fa1" providerId="ADAL" clId="{FD612537-510E-4F14-985E-B4DBA156C94B}" dt="2020-07-30T06:33:11.931" v="595" actId="478"/>
          <ac:picMkLst>
            <pc:docMk/>
            <pc:sldMk cId="0" sldId="277"/>
            <ac:picMk id="3" creationId="{4B19255A-7D2B-4272-AB3A-E6E7BD9DEA11}"/>
          </ac:picMkLst>
        </pc:picChg>
        <pc:picChg chg="add del mod ord topLvl">
          <ac:chgData name="Atish Bhana" userId="9903eb24-aa77-419d-807a-f1b6e3236fa1" providerId="ADAL" clId="{FD612537-510E-4F14-985E-B4DBA156C94B}" dt="2020-07-30T07:35:06.472" v="705" actId="478"/>
          <ac:picMkLst>
            <pc:docMk/>
            <pc:sldMk cId="0" sldId="277"/>
            <ac:picMk id="5" creationId="{72FCE7A8-A977-48D1-B341-3486487E01C6}"/>
          </ac:picMkLst>
        </pc:picChg>
        <pc:picChg chg="add mod ord">
          <ac:chgData name="Atish Bhana" userId="9903eb24-aa77-419d-807a-f1b6e3236fa1" providerId="ADAL" clId="{FD612537-510E-4F14-985E-B4DBA156C94B}" dt="2020-07-30T07:40:05.574" v="825" actId="164"/>
          <ac:picMkLst>
            <pc:docMk/>
            <pc:sldMk cId="0" sldId="277"/>
            <ac:picMk id="8" creationId="{B8DD3647-394D-436F-A286-E1AF302B6E78}"/>
          </ac:picMkLst>
        </pc:picChg>
      </pc:sldChg>
      <pc:sldChg chg="addSp delSp del modTransition">
        <pc:chgData name="Atish Bhana" userId="9903eb24-aa77-419d-807a-f1b6e3236fa1" providerId="ADAL" clId="{FD612537-510E-4F14-985E-B4DBA156C94B}" dt="2020-07-30T14:55:05.421" v="5990" actId="2696"/>
        <pc:sldMkLst>
          <pc:docMk/>
          <pc:sldMk cId="0" sldId="278"/>
        </pc:sldMkLst>
        <pc:grpChg chg="add del">
          <ac:chgData name="Atish Bhana" userId="9903eb24-aa77-419d-807a-f1b6e3236fa1" providerId="ADAL" clId="{FD612537-510E-4F14-985E-B4DBA156C94B}" dt="2020-07-30T05:53:04.828" v="6"/>
          <ac:grpSpMkLst>
            <pc:docMk/>
            <pc:sldMk cId="0" sldId="278"/>
            <ac:grpSpMk id="2" creationId="{BF11FE8F-A9E9-44FE-AC72-D06E890AA579}"/>
          </ac:grpSpMkLst>
        </pc:grpChg>
      </pc:sldChg>
      <pc:sldChg chg="delSp modSp del">
        <pc:chgData name="Atish Bhana" userId="9903eb24-aa77-419d-807a-f1b6e3236fa1" providerId="ADAL" clId="{FD612537-510E-4F14-985E-B4DBA156C94B}" dt="2020-07-30T10:20:54.035" v="1793" actId="2696"/>
        <pc:sldMkLst>
          <pc:docMk/>
          <pc:sldMk cId="0" sldId="279"/>
        </pc:sldMkLst>
        <pc:spChg chg="mod">
          <ac:chgData name="Atish Bhana" userId="9903eb24-aa77-419d-807a-f1b6e3236fa1" providerId="ADAL" clId="{FD612537-510E-4F14-985E-B4DBA156C94B}" dt="2020-07-30T09:09:39.449" v="1042" actId="20577"/>
          <ac:spMkLst>
            <pc:docMk/>
            <pc:sldMk cId="0" sldId="279"/>
            <ac:spMk id="2121" creationId="{00000000-0000-0000-0000-000000000000}"/>
          </ac:spMkLst>
        </pc:spChg>
        <pc:spChg chg="del">
          <ac:chgData name="Atish Bhana" userId="9903eb24-aa77-419d-807a-f1b6e3236fa1" providerId="ADAL" clId="{FD612537-510E-4F14-985E-B4DBA156C94B}" dt="2020-07-30T09:09:49.513" v="1044" actId="478"/>
          <ac:spMkLst>
            <pc:docMk/>
            <pc:sldMk cId="0" sldId="279"/>
            <ac:spMk id="2122" creationId="{00000000-0000-0000-0000-000000000000}"/>
          </ac:spMkLst>
        </pc:spChg>
        <pc:spChg chg="del">
          <ac:chgData name="Atish Bhana" userId="9903eb24-aa77-419d-807a-f1b6e3236fa1" providerId="ADAL" clId="{FD612537-510E-4F14-985E-B4DBA156C94B}" dt="2020-07-30T09:09:46.374" v="1043" actId="478"/>
          <ac:spMkLst>
            <pc:docMk/>
            <pc:sldMk cId="0" sldId="279"/>
            <ac:spMk id="2123" creationId="{00000000-0000-0000-0000-000000000000}"/>
          </ac:spMkLst>
        </pc:spChg>
      </pc:sldChg>
      <pc:sldChg chg="del modTransition">
        <pc:chgData name="Atish Bhana" userId="9903eb24-aa77-419d-807a-f1b6e3236fa1" providerId="ADAL" clId="{FD612537-510E-4F14-985E-B4DBA156C94B}" dt="2020-07-30T14:55:16.693" v="5992" actId="2696"/>
        <pc:sldMkLst>
          <pc:docMk/>
          <pc:sldMk cId="0" sldId="280"/>
        </pc:sldMkLst>
      </pc:sldChg>
      <pc:sldChg chg="del modTransition">
        <pc:chgData name="Atish Bhana" userId="9903eb24-aa77-419d-807a-f1b6e3236fa1" providerId="ADAL" clId="{FD612537-510E-4F14-985E-B4DBA156C94B}" dt="2020-07-30T14:55:16.926" v="5993" actId="2696"/>
        <pc:sldMkLst>
          <pc:docMk/>
          <pc:sldMk cId="0" sldId="282"/>
        </pc:sldMkLst>
      </pc:sldChg>
      <pc:sldChg chg="del modTransition">
        <pc:chgData name="Atish Bhana" userId="9903eb24-aa77-419d-807a-f1b6e3236fa1" providerId="ADAL" clId="{FD612537-510E-4F14-985E-B4DBA156C94B}" dt="2020-07-30T14:55:17.058" v="5994" actId="2696"/>
        <pc:sldMkLst>
          <pc:docMk/>
          <pc:sldMk cId="0" sldId="283"/>
        </pc:sldMkLst>
      </pc:sldChg>
      <pc:sldChg chg="del modTransition">
        <pc:chgData name="Atish Bhana" userId="9903eb24-aa77-419d-807a-f1b6e3236fa1" providerId="ADAL" clId="{FD612537-510E-4F14-985E-B4DBA156C94B}" dt="2020-07-30T14:55:17.165" v="5995" actId="2696"/>
        <pc:sldMkLst>
          <pc:docMk/>
          <pc:sldMk cId="0" sldId="284"/>
        </pc:sldMkLst>
      </pc:sldChg>
      <pc:sldChg chg="del modTransition">
        <pc:chgData name="Atish Bhana" userId="9903eb24-aa77-419d-807a-f1b6e3236fa1" providerId="ADAL" clId="{FD612537-510E-4F14-985E-B4DBA156C94B}" dt="2020-07-30T14:55:17.285" v="5996" actId="2696"/>
        <pc:sldMkLst>
          <pc:docMk/>
          <pc:sldMk cId="0" sldId="285"/>
        </pc:sldMkLst>
      </pc:sldChg>
      <pc:sldChg chg="modTransition">
        <pc:chgData name="Atish Bhana" userId="9903eb24-aa77-419d-807a-f1b6e3236fa1" providerId="ADAL" clId="{FD612537-510E-4F14-985E-B4DBA156C94B}" dt="2020-07-30T13:04:42.898" v="3352"/>
        <pc:sldMkLst>
          <pc:docMk/>
          <pc:sldMk cId="900547644" sldId="286"/>
        </pc:sldMkLst>
      </pc:sldChg>
      <pc:sldChg chg="modTransition">
        <pc:chgData name="Atish Bhana" userId="9903eb24-aa77-419d-807a-f1b6e3236fa1" providerId="ADAL" clId="{FD612537-510E-4F14-985E-B4DBA156C94B}" dt="2020-07-30T13:04:44.501" v="3353"/>
        <pc:sldMkLst>
          <pc:docMk/>
          <pc:sldMk cId="3672198484" sldId="287"/>
        </pc:sldMkLst>
      </pc:sldChg>
      <pc:sldChg chg="del modTransition">
        <pc:chgData name="Atish Bhana" userId="9903eb24-aa77-419d-807a-f1b6e3236fa1" providerId="ADAL" clId="{FD612537-510E-4F14-985E-B4DBA156C94B}" dt="2020-07-30T12:59:01.574" v="3325" actId="2696"/>
        <pc:sldMkLst>
          <pc:docMk/>
          <pc:sldMk cId="2026198176" sldId="288"/>
        </pc:sldMkLst>
      </pc:sldChg>
      <pc:sldChg chg="modTransition">
        <pc:chgData name="Atish Bhana" userId="9903eb24-aa77-419d-807a-f1b6e3236fa1" providerId="ADAL" clId="{FD612537-510E-4F14-985E-B4DBA156C94B}" dt="2020-07-30T13:04:47.811" v="3355"/>
        <pc:sldMkLst>
          <pc:docMk/>
          <pc:sldMk cId="704600449" sldId="289"/>
        </pc:sldMkLst>
      </pc:sldChg>
      <pc:sldChg chg="modTransition">
        <pc:chgData name="Atish Bhana" userId="9903eb24-aa77-419d-807a-f1b6e3236fa1" providerId="ADAL" clId="{FD612537-510E-4F14-985E-B4DBA156C94B}" dt="2020-07-30T11:56:09.892" v="3054"/>
        <pc:sldMkLst>
          <pc:docMk/>
          <pc:sldMk cId="2228492764" sldId="291"/>
        </pc:sldMkLst>
      </pc:sldChg>
      <pc:sldChg chg="modTransition">
        <pc:chgData name="Atish Bhana" userId="9903eb24-aa77-419d-807a-f1b6e3236fa1" providerId="ADAL" clId="{FD612537-510E-4F14-985E-B4DBA156C94B}" dt="2020-07-30T14:52:48.155" v="5893"/>
        <pc:sldMkLst>
          <pc:docMk/>
          <pc:sldMk cId="4192862797" sldId="293"/>
        </pc:sldMkLst>
      </pc:sldChg>
      <pc:sldChg chg="modTransition">
        <pc:chgData name="Atish Bhana" userId="9903eb24-aa77-419d-807a-f1b6e3236fa1" providerId="ADAL" clId="{FD612537-510E-4F14-985E-B4DBA156C94B}" dt="2020-07-30T13:04:46.414" v="3354"/>
        <pc:sldMkLst>
          <pc:docMk/>
          <pc:sldMk cId="3966358058" sldId="295"/>
        </pc:sldMkLst>
      </pc:sldChg>
      <pc:sldChg chg="del">
        <pc:chgData name="Atish Bhana" userId="9903eb24-aa77-419d-807a-f1b6e3236fa1" providerId="ADAL" clId="{FD612537-510E-4F14-985E-B4DBA156C94B}" dt="2020-07-30T11:08:45.323" v="2122" actId="2696"/>
        <pc:sldMkLst>
          <pc:docMk/>
          <pc:sldMk cId="1936842232" sldId="298"/>
        </pc:sldMkLst>
      </pc:sldChg>
      <pc:sldChg chg="addSp delSp modTransition modNotesTx">
        <pc:chgData name="Atish Bhana" userId="9903eb24-aa77-419d-807a-f1b6e3236fa1" providerId="ADAL" clId="{FD612537-510E-4F14-985E-B4DBA156C94B}" dt="2020-07-30T16:09:35.369" v="6163"/>
        <pc:sldMkLst>
          <pc:docMk/>
          <pc:sldMk cId="1490344768" sldId="303"/>
        </pc:sldMkLst>
        <pc:grpChg chg="add del">
          <ac:chgData name="Atish Bhana" userId="9903eb24-aa77-419d-807a-f1b6e3236fa1" providerId="ADAL" clId="{FD612537-510E-4F14-985E-B4DBA156C94B}" dt="2020-07-30T16:09:35.369" v="6163"/>
          <ac:grpSpMkLst>
            <pc:docMk/>
            <pc:sldMk cId="1490344768" sldId="303"/>
            <ac:grpSpMk id="9" creationId="{D585F304-3BD3-4C1D-A4A4-4B1E6B91999F}"/>
          </ac:grpSpMkLst>
        </pc:grpChg>
      </pc:sldChg>
      <pc:sldChg chg="modTransition modNotesTx">
        <pc:chgData name="Atish Bhana" userId="9903eb24-aa77-419d-807a-f1b6e3236fa1" providerId="ADAL" clId="{FD612537-510E-4F14-985E-B4DBA156C94B}" dt="2020-07-30T14:39:26.707" v="4583" actId="5793"/>
        <pc:sldMkLst>
          <pc:docMk/>
          <pc:sldMk cId="1562501755" sldId="305"/>
        </pc:sldMkLst>
      </pc:sldChg>
      <pc:sldChg chg="addSp modSp modTransition modNotesTx">
        <pc:chgData name="Atish Bhana" userId="9903eb24-aa77-419d-807a-f1b6e3236fa1" providerId="ADAL" clId="{FD612537-510E-4F14-985E-B4DBA156C94B}" dt="2020-07-30T16:09:26.451" v="6161"/>
        <pc:sldMkLst>
          <pc:docMk/>
          <pc:sldMk cId="1292423456" sldId="306"/>
        </pc:sldMkLst>
        <pc:spChg chg="mod">
          <ac:chgData name="Atish Bhana" userId="9903eb24-aa77-419d-807a-f1b6e3236fa1" providerId="ADAL" clId="{FD612537-510E-4F14-985E-B4DBA156C94B}" dt="2020-07-30T14:37:08.365" v="4367" actId="14861"/>
          <ac:spMkLst>
            <pc:docMk/>
            <pc:sldMk cId="1292423456" sldId="306"/>
            <ac:spMk id="2" creationId="{03864565-5580-4997-808B-990CF0AABF8F}"/>
          </ac:spMkLst>
        </pc:spChg>
        <pc:grpChg chg="add">
          <ac:chgData name="Atish Bhana" userId="9903eb24-aa77-419d-807a-f1b6e3236fa1" providerId="ADAL" clId="{FD612537-510E-4F14-985E-B4DBA156C94B}" dt="2020-07-30T16:09:26.451" v="6161"/>
          <ac:grpSpMkLst>
            <pc:docMk/>
            <pc:sldMk cId="1292423456" sldId="306"/>
            <ac:grpSpMk id="7" creationId="{E2716404-37EB-4936-9852-23CDD3EF1BE8}"/>
          </ac:grpSpMkLst>
        </pc:grpChg>
        <pc:picChg chg="mod">
          <ac:chgData name="Atish Bhana" userId="9903eb24-aa77-419d-807a-f1b6e3236fa1" providerId="ADAL" clId="{FD612537-510E-4F14-985E-B4DBA156C94B}" dt="2020-07-30T14:37:16.042" v="4368" actId="14861"/>
          <ac:picMkLst>
            <pc:docMk/>
            <pc:sldMk cId="1292423456" sldId="306"/>
            <ac:picMk id="7172" creationId="{7CB1977E-66C2-46DA-9F49-F7029C208A61}"/>
          </ac:picMkLst>
        </pc:picChg>
      </pc:sldChg>
      <pc:sldChg chg="addSp modSp del">
        <pc:chgData name="Atish Bhana" userId="9903eb24-aa77-419d-807a-f1b6e3236fa1" providerId="ADAL" clId="{FD612537-510E-4F14-985E-B4DBA156C94B}" dt="2020-07-30T11:29:37.004" v="2414" actId="2696"/>
        <pc:sldMkLst>
          <pc:docMk/>
          <pc:sldMk cId="1702967325" sldId="308"/>
        </pc:sldMkLst>
        <pc:spChg chg="mod">
          <ac:chgData name="Atish Bhana" userId="9903eb24-aa77-419d-807a-f1b6e3236fa1" providerId="ADAL" clId="{FD612537-510E-4F14-985E-B4DBA156C94B}" dt="2020-07-30T11:08:36.475" v="2121" actId="164"/>
          <ac:spMkLst>
            <pc:docMk/>
            <pc:sldMk cId="1702967325" sldId="308"/>
            <ac:spMk id="20" creationId="{D5C57DC1-7DD0-45ED-BA23-6BB3C949B341}"/>
          </ac:spMkLst>
        </pc:spChg>
        <pc:grpChg chg="add mod">
          <ac:chgData name="Atish Bhana" userId="9903eb24-aa77-419d-807a-f1b6e3236fa1" providerId="ADAL" clId="{FD612537-510E-4F14-985E-B4DBA156C94B}" dt="2020-07-30T11:08:36.475" v="2121" actId="164"/>
          <ac:grpSpMkLst>
            <pc:docMk/>
            <pc:sldMk cId="1702967325" sldId="308"/>
            <ac:grpSpMk id="2" creationId="{FE07C6AB-2A3B-40CC-81CE-8B17FF0BA842}"/>
          </ac:grpSpMkLst>
        </pc:grpChg>
        <pc:picChg chg="mod">
          <ac:chgData name="Atish Bhana" userId="9903eb24-aa77-419d-807a-f1b6e3236fa1" providerId="ADAL" clId="{FD612537-510E-4F14-985E-B4DBA156C94B}" dt="2020-07-30T11:08:36.475" v="2121" actId="164"/>
          <ac:picMkLst>
            <pc:docMk/>
            <pc:sldMk cId="1702967325" sldId="308"/>
            <ac:picMk id="24" creationId="{E1A86EB2-9C63-4955-B64E-1659620B664B}"/>
          </ac:picMkLst>
        </pc:picChg>
      </pc:sldChg>
      <pc:sldChg chg="modTransition modNotesTx">
        <pc:chgData name="Atish Bhana" userId="9903eb24-aa77-419d-807a-f1b6e3236fa1" providerId="ADAL" clId="{FD612537-510E-4F14-985E-B4DBA156C94B}" dt="2020-07-30T14:53:28.154" v="5980" actId="20577"/>
        <pc:sldMkLst>
          <pc:docMk/>
          <pc:sldMk cId="318989783" sldId="309"/>
        </pc:sldMkLst>
      </pc:sldChg>
      <pc:sldChg chg="addSp delSp modSp del ord">
        <pc:chgData name="Atish Bhana" userId="9903eb24-aa77-419d-807a-f1b6e3236fa1" providerId="ADAL" clId="{FD612537-510E-4F14-985E-B4DBA156C94B}" dt="2020-07-30T07:17:37.817" v="678" actId="2696"/>
        <pc:sldMkLst>
          <pc:docMk/>
          <pc:sldMk cId="1936526837" sldId="311"/>
        </pc:sldMkLst>
        <pc:spChg chg="mod">
          <ac:chgData name="Atish Bhana" userId="9903eb24-aa77-419d-807a-f1b6e3236fa1" providerId="ADAL" clId="{FD612537-510E-4F14-985E-B4DBA156C94B}" dt="2020-07-30T06:40:16.972" v="667" actId="1076"/>
          <ac:spMkLst>
            <pc:docMk/>
            <pc:sldMk cId="1936526837" sldId="311"/>
            <ac:spMk id="8" creationId="{3C4453CA-A169-4D7C-A02A-6ED6B9C4AF30}"/>
          </ac:spMkLst>
        </pc:spChg>
        <pc:spChg chg="add del">
          <ac:chgData name="Atish Bhana" userId="9903eb24-aa77-419d-807a-f1b6e3236fa1" providerId="ADAL" clId="{FD612537-510E-4F14-985E-B4DBA156C94B}" dt="2020-07-30T06:22:40.498" v="428" actId="478"/>
          <ac:spMkLst>
            <pc:docMk/>
            <pc:sldMk cId="1936526837" sldId="311"/>
            <ac:spMk id="22" creationId="{1890EF80-5103-4640-9DD7-411738D12D74}"/>
          </ac:spMkLst>
        </pc:spChg>
        <pc:spChg chg="add del">
          <ac:chgData name="Atish Bhana" userId="9903eb24-aa77-419d-807a-f1b6e3236fa1" providerId="ADAL" clId="{FD612537-510E-4F14-985E-B4DBA156C94B}" dt="2020-07-30T06:22:42.271" v="429" actId="478"/>
          <ac:spMkLst>
            <pc:docMk/>
            <pc:sldMk cId="1936526837" sldId="311"/>
            <ac:spMk id="23" creationId="{4C8AF561-E10B-4195-9148-75CD35B88428}"/>
          </ac:spMkLst>
        </pc:spChg>
        <pc:spChg chg="add">
          <ac:chgData name="Atish Bhana" userId="9903eb24-aa77-419d-807a-f1b6e3236fa1" providerId="ADAL" clId="{FD612537-510E-4F14-985E-B4DBA156C94B}" dt="2020-07-30T06:39:15.735" v="656"/>
          <ac:spMkLst>
            <pc:docMk/>
            <pc:sldMk cId="1936526837" sldId="311"/>
            <ac:spMk id="24" creationId="{F1F6D527-3424-41A1-AF6D-D4C38BD87743}"/>
          </ac:spMkLst>
        </pc:spChg>
        <pc:spChg chg="mod">
          <ac:chgData name="Atish Bhana" userId="9903eb24-aa77-419d-807a-f1b6e3236fa1" providerId="ADAL" clId="{FD612537-510E-4F14-985E-B4DBA156C94B}" dt="2020-07-30T06:22:55.968" v="435" actId="122"/>
          <ac:spMkLst>
            <pc:docMk/>
            <pc:sldMk cId="1936526837" sldId="311"/>
            <ac:spMk id="43" creationId="{7025553C-3515-42A7-A28C-6729248D64B5}"/>
          </ac:spMkLst>
        </pc:spChg>
        <pc:grpChg chg="mod">
          <ac:chgData name="Atish Bhana" userId="9903eb24-aa77-419d-807a-f1b6e3236fa1" providerId="ADAL" clId="{FD612537-510E-4F14-985E-B4DBA156C94B}" dt="2020-07-30T06:39:24.853" v="659" actId="1076"/>
          <ac:grpSpMkLst>
            <pc:docMk/>
            <pc:sldMk cId="1936526837" sldId="311"/>
            <ac:grpSpMk id="13" creationId="{DC8A0FF5-5778-4BD5-AAF0-527D960CA1BD}"/>
          </ac:grpSpMkLst>
        </pc:grpChg>
        <pc:grpChg chg="mod">
          <ac:chgData name="Atish Bhana" userId="9903eb24-aa77-419d-807a-f1b6e3236fa1" providerId="ADAL" clId="{FD612537-510E-4F14-985E-B4DBA156C94B}" dt="2020-07-30T06:39:24.853" v="659" actId="1076"/>
          <ac:grpSpMkLst>
            <pc:docMk/>
            <pc:sldMk cId="1936526837" sldId="311"/>
            <ac:grpSpMk id="26" creationId="{33BB150E-7638-430F-9120-B7E296B9BBA2}"/>
          </ac:grpSpMkLst>
        </pc:grpChg>
        <pc:grpChg chg="mod">
          <ac:chgData name="Atish Bhana" userId="9903eb24-aa77-419d-807a-f1b6e3236fa1" providerId="ADAL" clId="{FD612537-510E-4F14-985E-B4DBA156C94B}" dt="2020-07-30T06:39:24.853" v="659" actId="1076"/>
          <ac:grpSpMkLst>
            <pc:docMk/>
            <pc:sldMk cId="1936526837" sldId="311"/>
            <ac:grpSpMk id="27" creationId="{C92D1E38-980B-4F3F-A2DB-3A34230B9E99}"/>
          </ac:grpSpMkLst>
        </pc:grpChg>
        <pc:grpChg chg="mod">
          <ac:chgData name="Atish Bhana" userId="9903eb24-aa77-419d-807a-f1b6e3236fa1" providerId="ADAL" clId="{FD612537-510E-4F14-985E-B4DBA156C94B}" dt="2020-07-30T06:39:24.853" v="659" actId="1076"/>
          <ac:grpSpMkLst>
            <pc:docMk/>
            <pc:sldMk cId="1936526837" sldId="311"/>
            <ac:grpSpMk id="30" creationId="{BBF0294D-6E99-42AA-9A4A-3452F643DE68}"/>
          </ac:grpSpMkLst>
        </pc:grpChg>
        <pc:grpChg chg="mod">
          <ac:chgData name="Atish Bhana" userId="9903eb24-aa77-419d-807a-f1b6e3236fa1" providerId="ADAL" clId="{FD612537-510E-4F14-985E-B4DBA156C94B}" dt="2020-07-30T06:39:24.853" v="659" actId="1076"/>
          <ac:grpSpMkLst>
            <pc:docMk/>
            <pc:sldMk cId="1936526837" sldId="311"/>
            <ac:grpSpMk id="31" creationId="{5A623AEB-B2AD-46CC-AD26-FAAAF13E8EB8}"/>
          </ac:grpSpMkLst>
        </pc:grpChg>
      </pc:sldChg>
      <pc:sldChg chg="addSp delSp modSp del">
        <pc:chgData name="Atish Bhana" userId="9903eb24-aa77-419d-807a-f1b6e3236fa1" providerId="ADAL" clId="{FD612537-510E-4F14-985E-B4DBA156C94B}" dt="2020-07-30T06:20:20.406" v="390" actId="2696"/>
        <pc:sldMkLst>
          <pc:docMk/>
          <pc:sldMk cId="1207750183" sldId="312"/>
        </pc:sldMkLst>
        <pc:spChg chg="mod">
          <ac:chgData name="Atish Bhana" userId="9903eb24-aa77-419d-807a-f1b6e3236fa1" providerId="ADAL" clId="{FD612537-510E-4F14-985E-B4DBA156C94B}" dt="2020-07-30T06:16:51.491" v="345" actId="14100"/>
          <ac:spMkLst>
            <pc:docMk/>
            <pc:sldMk cId="1207750183" sldId="312"/>
            <ac:spMk id="8" creationId="{3C4453CA-A169-4D7C-A02A-6ED6B9C4AF30}"/>
          </ac:spMkLst>
        </pc:spChg>
        <pc:spChg chg="del">
          <ac:chgData name="Atish Bhana" userId="9903eb24-aa77-419d-807a-f1b6e3236fa1" providerId="ADAL" clId="{FD612537-510E-4F14-985E-B4DBA156C94B}" dt="2020-07-30T06:05:57.373" v="305" actId="478"/>
          <ac:spMkLst>
            <pc:docMk/>
            <pc:sldMk cId="1207750183" sldId="312"/>
            <ac:spMk id="11" creationId="{63566019-FA61-4AC8-ADEE-FD919F656978}"/>
          </ac:spMkLst>
        </pc:spChg>
        <pc:spChg chg="add">
          <ac:chgData name="Atish Bhana" userId="9903eb24-aa77-419d-807a-f1b6e3236fa1" providerId="ADAL" clId="{FD612537-510E-4F14-985E-B4DBA156C94B}" dt="2020-07-30T06:06:02.423" v="307"/>
          <ac:spMkLst>
            <pc:docMk/>
            <pc:sldMk cId="1207750183" sldId="312"/>
            <ac:spMk id="20" creationId="{CBB00107-39A6-44F7-B4F2-EECF84C93E3D}"/>
          </ac:spMkLst>
        </pc:spChg>
        <pc:spChg chg="add">
          <ac:chgData name="Atish Bhana" userId="9903eb24-aa77-419d-807a-f1b6e3236fa1" providerId="ADAL" clId="{FD612537-510E-4F14-985E-B4DBA156C94B}" dt="2020-07-30T06:06:02.423" v="307"/>
          <ac:spMkLst>
            <pc:docMk/>
            <pc:sldMk cId="1207750183" sldId="312"/>
            <ac:spMk id="21" creationId="{1CE4D3D4-A625-4298-A964-AE186EDAAA78}"/>
          </ac:spMkLst>
        </pc:spChg>
        <pc:spChg chg="mod">
          <ac:chgData name="Atish Bhana" userId="9903eb24-aa77-419d-807a-f1b6e3236fa1" providerId="ADAL" clId="{FD612537-510E-4F14-985E-B4DBA156C94B}" dt="2020-07-30T06:16:37.592" v="342" actId="14100"/>
          <ac:spMkLst>
            <pc:docMk/>
            <pc:sldMk cId="1207750183" sldId="312"/>
            <ac:spMk id="56" creationId="{36734478-3EFE-4221-9232-FB0F53A2DC38}"/>
          </ac:spMkLst>
        </pc:spChg>
      </pc:sldChg>
      <pc:sldChg chg="addSp delSp modSp ord modTransition modNotesTx">
        <pc:chgData name="Atish Bhana" userId="9903eb24-aa77-419d-807a-f1b6e3236fa1" providerId="ADAL" clId="{FD612537-510E-4F14-985E-B4DBA156C94B}" dt="2020-07-31T04:51:12.020" v="6207" actId="20577"/>
        <pc:sldMkLst>
          <pc:docMk/>
          <pc:sldMk cId="3345233530" sldId="313"/>
        </pc:sldMkLst>
        <pc:spChg chg="mod">
          <ac:chgData name="Atish Bhana" userId="9903eb24-aa77-419d-807a-f1b6e3236fa1" providerId="ADAL" clId="{FD612537-510E-4F14-985E-B4DBA156C94B}" dt="2020-07-30T06:05:19.427" v="299" actId="14100"/>
          <ac:spMkLst>
            <pc:docMk/>
            <pc:sldMk cId="3345233530" sldId="313"/>
            <ac:spMk id="8" creationId="{3C4453CA-A169-4D7C-A02A-6ED6B9C4AF30}"/>
          </ac:spMkLst>
        </pc:spChg>
        <pc:spChg chg="add mod">
          <ac:chgData name="Atish Bhana" userId="9903eb24-aa77-419d-807a-f1b6e3236fa1" providerId="ADAL" clId="{FD612537-510E-4F14-985E-B4DBA156C94B}" dt="2020-07-30T05:56:01.833" v="138" actId="164"/>
          <ac:spMkLst>
            <pc:docMk/>
            <pc:sldMk cId="3345233530" sldId="313"/>
            <ac:spMk id="22" creationId="{C5458839-3985-4A20-A026-F325C972D1A2}"/>
          </ac:spMkLst>
        </pc:spChg>
        <pc:spChg chg="mod">
          <ac:chgData name="Atish Bhana" userId="9903eb24-aa77-419d-807a-f1b6e3236fa1" providerId="ADAL" clId="{FD612537-510E-4F14-985E-B4DBA156C94B}" dt="2020-07-30T05:55:29.277" v="130" actId="20577"/>
          <ac:spMkLst>
            <pc:docMk/>
            <pc:sldMk cId="3345233530" sldId="313"/>
            <ac:spMk id="24" creationId="{B590BE3A-89DC-4348-B853-6EC443F3C25B}"/>
          </ac:spMkLst>
        </pc:spChg>
        <pc:spChg chg="add mod">
          <ac:chgData name="Atish Bhana" userId="9903eb24-aa77-419d-807a-f1b6e3236fa1" providerId="ADAL" clId="{FD612537-510E-4F14-985E-B4DBA156C94B}" dt="2020-07-30T05:56:01.833" v="138" actId="164"/>
          <ac:spMkLst>
            <pc:docMk/>
            <pc:sldMk cId="3345233530" sldId="313"/>
            <ac:spMk id="40" creationId="{E07074AA-8495-40FD-81DF-614ABE1983A7}"/>
          </ac:spMkLst>
        </pc:spChg>
        <pc:spChg chg="add mod">
          <ac:chgData name="Atish Bhana" userId="9903eb24-aa77-419d-807a-f1b6e3236fa1" providerId="ADAL" clId="{FD612537-510E-4F14-985E-B4DBA156C94B}" dt="2020-07-30T06:21:00.062" v="408" actId="1076"/>
          <ac:spMkLst>
            <pc:docMk/>
            <pc:sldMk cId="3345233530" sldId="313"/>
            <ac:spMk id="41" creationId="{03E18CB0-B605-42F7-9CE2-E55B9A5FD55F}"/>
          </ac:spMkLst>
        </pc:spChg>
        <pc:spChg chg="add mod">
          <ac:chgData name="Atish Bhana" userId="9903eb24-aa77-419d-807a-f1b6e3236fa1" providerId="ADAL" clId="{FD612537-510E-4F14-985E-B4DBA156C94B}" dt="2020-07-30T06:05:24.418" v="300" actId="14100"/>
          <ac:spMkLst>
            <pc:docMk/>
            <pc:sldMk cId="3345233530" sldId="313"/>
            <ac:spMk id="42" creationId="{FF0553B1-6314-4AAF-97B4-C861ECB709E8}"/>
          </ac:spMkLst>
        </pc:spChg>
        <pc:spChg chg="add mod">
          <ac:chgData name="Atish Bhana" userId="9903eb24-aa77-419d-807a-f1b6e3236fa1" providerId="ADAL" clId="{FD612537-510E-4F14-985E-B4DBA156C94B}" dt="2020-07-30T06:21:23.258" v="425" actId="14100"/>
          <ac:spMkLst>
            <pc:docMk/>
            <pc:sldMk cId="3345233530" sldId="313"/>
            <ac:spMk id="44" creationId="{97F94A30-BDDD-42A4-9897-E01F19DD5580}"/>
          </ac:spMkLst>
        </pc:spChg>
        <pc:grpChg chg="add mod">
          <ac:chgData name="Atish Bhana" userId="9903eb24-aa77-419d-807a-f1b6e3236fa1" providerId="ADAL" clId="{FD612537-510E-4F14-985E-B4DBA156C94B}" dt="2020-07-30T07:15:49.232" v="668" actId="1076"/>
          <ac:grpSpMkLst>
            <pc:docMk/>
            <pc:sldMk cId="3345233530" sldId="313"/>
            <ac:grpSpMk id="2" creationId="{393BEA1D-AAA5-43B6-826C-1DEEA5B034EB}"/>
          </ac:grpSpMkLst>
        </pc:grpChg>
        <pc:grpChg chg="add mod">
          <ac:chgData name="Atish Bhana" userId="9903eb24-aa77-419d-807a-f1b6e3236fa1" providerId="ADAL" clId="{FD612537-510E-4F14-985E-B4DBA156C94B}" dt="2020-07-30T10:42:57.018" v="1989" actId="14861"/>
          <ac:grpSpMkLst>
            <pc:docMk/>
            <pc:sldMk cId="3345233530" sldId="313"/>
            <ac:grpSpMk id="4" creationId="{57F8AF2D-2B84-4CC7-B72A-716791C9FA03}"/>
          </ac:grpSpMkLst>
        </pc:grpChg>
        <pc:grpChg chg="add del mod">
          <ac:chgData name="Atish Bhana" userId="9903eb24-aa77-419d-807a-f1b6e3236fa1" providerId="ADAL" clId="{FD612537-510E-4F14-985E-B4DBA156C94B}" dt="2020-07-30T05:56:31.680" v="159" actId="478"/>
          <ac:grpSpMkLst>
            <pc:docMk/>
            <pc:sldMk cId="3345233530" sldId="313"/>
            <ac:grpSpMk id="23" creationId="{FC612D9D-14D3-4621-AA0C-3F8E7A19B5BD}"/>
          </ac:grpSpMkLst>
        </pc:grpChg>
        <pc:grpChg chg="del">
          <ac:chgData name="Atish Bhana" userId="9903eb24-aa77-419d-807a-f1b6e3236fa1" providerId="ADAL" clId="{FD612537-510E-4F14-985E-B4DBA156C94B}" dt="2020-07-30T05:50:50.856" v="0" actId="478"/>
          <ac:grpSpMkLst>
            <pc:docMk/>
            <pc:sldMk cId="3345233530" sldId="313"/>
            <ac:grpSpMk id="30" creationId="{BBF0294D-6E99-42AA-9A4A-3452F643DE68}"/>
          </ac:grpSpMkLst>
        </pc:grpChg>
        <pc:grpChg chg="add del">
          <ac:chgData name="Atish Bhana" userId="9903eb24-aa77-419d-807a-f1b6e3236fa1" providerId="ADAL" clId="{FD612537-510E-4F14-985E-B4DBA156C94B}" dt="2020-07-30T05:53:49.278" v="81"/>
          <ac:grpSpMkLst>
            <pc:docMk/>
            <pc:sldMk cId="3345233530" sldId="313"/>
            <ac:grpSpMk id="37" creationId="{C74CF6BA-2205-433E-A840-DE8B1404FCAD}"/>
          </ac:grpSpMkLst>
        </pc:grpChg>
        <pc:picChg chg="add del mod">
          <ac:chgData name="Atish Bhana" userId="9903eb24-aa77-419d-807a-f1b6e3236fa1" providerId="ADAL" clId="{FD612537-510E-4F14-985E-B4DBA156C94B}" dt="2020-07-30T10:37:50.956" v="1933" actId="478"/>
          <ac:picMkLst>
            <pc:docMk/>
            <pc:sldMk cId="3345233530" sldId="313"/>
            <ac:picMk id="5" creationId="{8D4D3863-5FFE-4054-83D7-53EDF94654A0}"/>
          </ac:picMkLst>
        </pc:picChg>
        <pc:picChg chg="add mod">
          <ac:chgData name="Atish Bhana" userId="9903eb24-aa77-419d-807a-f1b6e3236fa1" providerId="ADAL" clId="{FD612537-510E-4F14-985E-B4DBA156C94B}" dt="2020-07-30T06:20:43.249" v="391" actId="164"/>
          <ac:picMkLst>
            <pc:docMk/>
            <pc:sldMk cId="3345233530" sldId="313"/>
            <ac:picMk id="1026" creationId="{B537A5EA-D7BB-43BE-AE15-9D3FAA807384}"/>
          </ac:picMkLst>
        </pc:picChg>
        <pc:picChg chg="add del mod">
          <ac:chgData name="Atish Bhana" userId="9903eb24-aa77-419d-807a-f1b6e3236fa1" providerId="ADAL" clId="{FD612537-510E-4F14-985E-B4DBA156C94B}" dt="2020-07-30T10:41:49.111" v="1976" actId="478"/>
          <ac:picMkLst>
            <pc:docMk/>
            <pc:sldMk cId="3345233530" sldId="313"/>
            <ac:picMk id="1028" creationId="{FAD44CF8-3C40-4ED2-B995-CB5A6F733AD6}"/>
          </ac:picMkLst>
        </pc:picChg>
      </pc:sldChg>
      <pc:sldChg chg="addSp delSp modSp add ord modTransition">
        <pc:chgData name="Atish Bhana" userId="9903eb24-aa77-419d-807a-f1b6e3236fa1" providerId="ADAL" clId="{FD612537-510E-4F14-985E-B4DBA156C94B}" dt="2020-07-30T14:54:29.404" v="5984"/>
        <pc:sldMkLst>
          <pc:docMk/>
          <pc:sldMk cId="356442874" sldId="314"/>
        </pc:sldMkLst>
        <pc:spChg chg="add del mod">
          <ac:chgData name="Atish Bhana" userId="9903eb24-aa77-419d-807a-f1b6e3236fa1" providerId="ADAL" clId="{FD612537-510E-4F14-985E-B4DBA156C94B}" dt="2020-07-30T06:18:18.584" v="352" actId="478"/>
          <ac:spMkLst>
            <pc:docMk/>
            <pc:sldMk cId="356442874" sldId="314"/>
            <ac:spMk id="3" creationId="{CA7D2B93-0B74-4761-A5CB-AF747DDB9BDE}"/>
          </ac:spMkLst>
        </pc:spChg>
        <pc:spChg chg="del">
          <ac:chgData name="Atish Bhana" userId="9903eb24-aa77-419d-807a-f1b6e3236fa1" providerId="ADAL" clId="{FD612537-510E-4F14-985E-B4DBA156C94B}" dt="2020-07-30T06:17:51.495" v="350" actId="478"/>
          <ac:spMkLst>
            <pc:docMk/>
            <pc:sldMk cId="356442874" sldId="314"/>
            <ac:spMk id="20" creationId="{D5C57DC1-7DD0-45ED-BA23-6BB3C949B341}"/>
          </ac:spMkLst>
        </pc:spChg>
        <pc:spChg chg="add del mod">
          <ac:chgData name="Atish Bhana" userId="9903eb24-aa77-419d-807a-f1b6e3236fa1" providerId="ADAL" clId="{FD612537-510E-4F14-985E-B4DBA156C94B}" dt="2020-07-30T06:19:16.257" v="360" actId="478"/>
          <ac:spMkLst>
            <pc:docMk/>
            <pc:sldMk cId="356442874" sldId="314"/>
            <ac:spMk id="23" creationId="{9AC4776B-6B8B-4718-BBA7-3237D07F021C}"/>
          </ac:spMkLst>
        </pc:spChg>
        <pc:spChg chg="add mod">
          <ac:chgData name="Atish Bhana" userId="9903eb24-aa77-419d-807a-f1b6e3236fa1" providerId="ADAL" clId="{FD612537-510E-4F14-985E-B4DBA156C94B}" dt="2020-07-30T10:21:55.515" v="1802" actId="1076"/>
          <ac:spMkLst>
            <pc:docMk/>
            <pc:sldMk cId="356442874" sldId="314"/>
            <ac:spMk id="27" creationId="{3C7B94CA-F40F-4ECB-BD97-39A4A443B3B4}"/>
          </ac:spMkLst>
        </pc:spChg>
        <pc:spChg chg="mod">
          <ac:chgData name="Atish Bhana" userId="9903eb24-aa77-419d-807a-f1b6e3236fa1" providerId="ADAL" clId="{FD612537-510E-4F14-985E-B4DBA156C94B}" dt="2020-07-30T10:43:29.609" v="1992" actId="14861"/>
          <ac:spMkLst>
            <pc:docMk/>
            <pc:sldMk cId="356442874" sldId="314"/>
            <ac:spMk id="29" creationId="{03AA2619-A55E-4946-BBE1-927A1DFF5C11}"/>
          </ac:spMkLst>
        </pc:spChg>
        <pc:spChg chg="mod">
          <ac:chgData name="Atish Bhana" userId="9903eb24-aa77-419d-807a-f1b6e3236fa1" providerId="ADAL" clId="{FD612537-510E-4F14-985E-B4DBA156C94B}" dt="2020-07-30T10:43:15.404" v="1991" actId="14861"/>
          <ac:spMkLst>
            <pc:docMk/>
            <pc:sldMk cId="356442874" sldId="314"/>
            <ac:spMk id="36" creationId="{04B2A537-FB24-482A-B82F-BB2C3761446D}"/>
          </ac:spMkLst>
        </pc:spChg>
        <pc:spChg chg="add mod">
          <ac:chgData name="Atish Bhana" userId="9903eb24-aa77-419d-807a-f1b6e3236fa1" providerId="ADAL" clId="{FD612537-510E-4F14-985E-B4DBA156C94B}" dt="2020-07-30T09:33:41.936" v="1500" actId="12"/>
          <ac:spMkLst>
            <pc:docMk/>
            <pc:sldMk cId="356442874" sldId="314"/>
            <ac:spMk id="40" creationId="{7BB5FE37-858B-4DEC-A3FD-8DEF1FD66AE4}"/>
          </ac:spMkLst>
        </pc:spChg>
        <pc:spChg chg="add">
          <ac:chgData name="Atish Bhana" userId="9903eb24-aa77-419d-807a-f1b6e3236fa1" providerId="ADAL" clId="{FD612537-510E-4F14-985E-B4DBA156C94B}" dt="2020-07-30T06:18:19.132" v="353"/>
          <ac:spMkLst>
            <pc:docMk/>
            <pc:sldMk cId="356442874" sldId="314"/>
            <ac:spMk id="41" creationId="{0D09F4CA-B5AA-494E-8378-958F0BDCC06C}"/>
          </ac:spMkLst>
        </pc:spChg>
        <pc:spChg chg="add">
          <ac:chgData name="Atish Bhana" userId="9903eb24-aa77-419d-807a-f1b6e3236fa1" providerId="ADAL" clId="{FD612537-510E-4F14-985E-B4DBA156C94B}" dt="2020-07-30T06:18:19.132" v="353"/>
          <ac:spMkLst>
            <pc:docMk/>
            <pc:sldMk cId="356442874" sldId="314"/>
            <ac:spMk id="42" creationId="{E1338DCA-D737-4503-84A3-8BCCAF039C48}"/>
          </ac:spMkLst>
        </pc:spChg>
        <pc:spChg chg="add mod">
          <ac:chgData name="Atish Bhana" userId="9903eb24-aa77-419d-807a-f1b6e3236fa1" providerId="ADAL" clId="{FD612537-510E-4F14-985E-B4DBA156C94B}" dt="2020-07-30T09:37:21.263" v="1503" actId="113"/>
          <ac:spMkLst>
            <pc:docMk/>
            <pc:sldMk cId="356442874" sldId="314"/>
            <ac:spMk id="43" creationId="{CB9F8FDB-B6E3-4645-8A29-DF79D58F6850}"/>
          </ac:spMkLst>
        </pc:spChg>
        <pc:spChg chg="add">
          <ac:chgData name="Atish Bhana" userId="9903eb24-aa77-419d-807a-f1b6e3236fa1" providerId="ADAL" clId="{FD612537-510E-4F14-985E-B4DBA156C94B}" dt="2020-07-30T07:16:45.557" v="673"/>
          <ac:spMkLst>
            <pc:docMk/>
            <pc:sldMk cId="356442874" sldId="314"/>
            <ac:spMk id="44" creationId="{418DA7A3-3480-4489-829E-75451EF1A6C4}"/>
          </ac:spMkLst>
        </pc:spChg>
        <pc:spChg chg="add mod">
          <ac:chgData name="Atish Bhana" userId="9903eb24-aa77-419d-807a-f1b6e3236fa1" providerId="ADAL" clId="{FD612537-510E-4F14-985E-B4DBA156C94B}" dt="2020-07-30T09:53:20.502" v="1522" actId="571"/>
          <ac:spMkLst>
            <pc:docMk/>
            <pc:sldMk cId="356442874" sldId="314"/>
            <ac:spMk id="53" creationId="{A889F39A-FE4C-470B-AFB1-07D92C5EC04D}"/>
          </ac:spMkLst>
        </pc:spChg>
        <pc:spChg chg="add mod">
          <ac:chgData name="Atish Bhana" userId="9903eb24-aa77-419d-807a-f1b6e3236fa1" providerId="ADAL" clId="{FD612537-510E-4F14-985E-B4DBA156C94B}" dt="2020-07-30T09:53:20.502" v="1522" actId="571"/>
          <ac:spMkLst>
            <pc:docMk/>
            <pc:sldMk cId="356442874" sldId="314"/>
            <ac:spMk id="54" creationId="{3EE47A5A-1351-4CB9-84B2-CE7F986F5CD6}"/>
          </ac:spMkLst>
        </pc:spChg>
        <pc:spChg chg="del">
          <ac:chgData name="Atish Bhana" userId="9903eb24-aa77-419d-807a-f1b6e3236fa1" providerId="ADAL" clId="{FD612537-510E-4F14-985E-B4DBA156C94B}" dt="2020-07-30T06:18:13.301" v="351" actId="478"/>
          <ac:spMkLst>
            <pc:docMk/>
            <pc:sldMk cId="356442874" sldId="314"/>
            <ac:spMk id="2053" creationId="{00000000-0000-0000-0000-000000000000}"/>
          </ac:spMkLst>
        </pc:spChg>
        <pc:grpChg chg="del">
          <ac:chgData name="Atish Bhana" userId="9903eb24-aa77-419d-807a-f1b6e3236fa1" providerId="ADAL" clId="{FD612537-510E-4F14-985E-B4DBA156C94B}" dt="2020-07-30T06:17:47.411" v="348" actId="478"/>
          <ac:grpSpMkLst>
            <pc:docMk/>
            <pc:sldMk cId="356442874" sldId="314"/>
            <ac:grpSpMk id="15" creationId="{0235C211-55B6-46AB-81E0-B2EFAC3DEEF2}"/>
          </ac:grpSpMkLst>
        </pc:grpChg>
        <pc:grpChg chg="del">
          <ac:chgData name="Atish Bhana" userId="9903eb24-aa77-419d-807a-f1b6e3236fa1" providerId="ADAL" clId="{FD612537-510E-4F14-985E-B4DBA156C94B}" dt="2020-07-30T06:17:47.411" v="348" actId="478"/>
          <ac:grpSpMkLst>
            <pc:docMk/>
            <pc:sldMk cId="356442874" sldId="314"/>
            <ac:grpSpMk id="19" creationId="{BB8B5CF4-4094-4808-A909-0CAAFE57B65E}"/>
          </ac:grpSpMkLst>
        </pc:grpChg>
        <pc:grpChg chg="del">
          <ac:chgData name="Atish Bhana" userId="9903eb24-aa77-419d-807a-f1b6e3236fa1" providerId="ADAL" clId="{FD612537-510E-4F14-985E-B4DBA156C94B}" dt="2020-07-30T06:17:47.411" v="348" actId="478"/>
          <ac:grpSpMkLst>
            <pc:docMk/>
            <pc:sldMk cId="356442874" sldId="314"/>
            <ac:grpSpMk id="22" creationId="{C030F44D-42AF-40DF-87D2-A90C8BAAD908}"/>
          </ac:grpSpMkLst>
        </pc:grpChg>
        <pc:grpChg chg="del">
          <ac:chgData name="Atish Bhana" userId="9903eb24-aa77-419d-807a-f1b6e3236fa1" providerId="ADAL" clId="{FD612537-510E-4F14-985E-B4DBA156C94B}" dt="2020-07-30T06:17:50.456" v="349" actId="478"/>
          <ac:grpSpMkLst>
            <pc:docMk/>
            <pc:sldMk cId="356442874" sldId="314"/>
            <ac:grpSpMk id="26" creationId="{BBCCCB78-8AC4-4780-A4DC-D4B4253FE3F1}"/>
          </ac:grpSpMkLst>
        </pc:grpChg>
        <pc:grpChg chg="add mod">
          <ac:chgData name="Atish Bhana" userId="9903eb24-aa77-419d-807a-f1b6e3236fa1" providerId="ADAL" clId="{FD612537-510E-4F14-985E-B4DBA156C94B}" dt="2020-07-30T10:43:04.283" v="1990" actId="14861"/>
          <ac:grpSpMkLst>
            <pc:docMk/>
            <pc:sldMk cId="356442874" sldId="314"/>
            <ac:grpSpMk id="28" creationId="{355DFDCA-5DC2-4E54-83C4-69CE1E50DCBE}"/>
          </ac:grpSpMkLst>
        </pc:grpChg>
        <pc:grpChg chg="add del mod">
          <ac:chgData name="Atish Bhana" userId="9903eb24-aa77-419d-807a-f1b6e3236fa1" providerId="ADAL" clId="{FD612537-510E-4F14-985E-B4DBA156C94B}" dt="2020-07-30T09:23:34.167" v="1377"/>
          <ac:grpSpMkLst>
            <pc:docMk/>
            <pc:sldMk cId="356442874" sldId="314"/>
            <ac:grpSpMk id="45" creationId="{78BFCE9F-35BB-4B17-A036-01C262D63AE4}"/>
          </ac:grpSpMkLst>
        </pc:grpChg>
        <pc:grpChg chg="mod">
          <ac:chgData name="Atish Bhana" userId="9903eb24-aa77-419d-807a-f1b6e3236fa1" providerId="ADAL" clId="{FD612537-510E-4F14-985E-B4DBA156C94B}" dt="2020-07-30T09:23:30.589" v="1376" actId="1076"/>
          <ac:grpSpMkLst>
            <pc:docMk/>
            <pc:sldMk cId="356442874" sldId="314"/>
            <ac:grpSpMk id="49" creationId="{04507EFB-878D-445E-A3F3-05C30754C75E}"/>
          </ac:grpSpMkLst>
        </pc:grpChg>
        <pc:picChg chg="del">
          <ac:chgData name="Atish Bhana" userId="9903eb24-aa77-419d-807a-f1b6e3236fa1" providerId="ADAL" clId="{FD612537-510E-4F14-985E-B4DBA156C94B}" dt="2020-07-30T06:17:47.411" v="348" actId="478"/>
          <ac:picMkLst>
            <pc:docMk/>
            <pc:sldMk cId="356442874" sldId="314"/>
            <ac:picMk id="24" creationId="{E1A86EB2-9C63-4955-B64E-1659620B664B}"/>
          </ac:picMkLst>
        </pc:picChg>
      </pc:sldChg>
      <pc:sldChg chg="add del modTransition">
        <pc:chgData name="Atish Bhana" userId="9903eb24-aa77-419d-807a-f1b6e3236fa1" providerId="ADAL" clId="{FD612537-510E-4F14-985E-B4DBA156C94B}" dt="2020-07-30T14:55:05.429" v="5991" actId="2696"/>
        <pc:sldMkLst>
          <pc:docMk/>
          <pc:sldMk cId="2663322051" sldId="315"/>
        </pc:sldMkLst>
      </pc:sldChg>
      <pc:sldChg chg="addSp delSp modSp add ord modTransition setBg delAnim modNotesTx">
        <pc:chgData name="Atish Bhana" userId="9903eb24-aa77-419d-807a-f1b6e3236fa1" providerId="ADAL" clId="{FD612537-510E-4F14-985E-B4DBA156C94B}" dt="2020-07-30T14:54:20.101" v="5981"/>
        <pc:sldMkLst>
          <pc:docMk/>
          <pc:sldMk cId="4002735966" sldId="316"/>
        </pc:sldMkLst>
        <pc:spChg chg="del">
          <ac:chgData name="Atish Bhana" userId="9903eb24-aa77-419d-807a-f1b6e3236fa1" providerId="ADAL" clId="{FD612537-510E-4F14-985E-B4DBA156C94B}" dt="2020-07-30T06:25:52.850" v="487" actId="478"/>
          <ac:spMkLst>
            <pc:docMk/>
            <pc:sldMk cId="4002735966" sldId="316"/>
            <ac:spMk id="3" creationId="{EE59B2E8-36BC-455E-8354-2E10D877C380}"/>
          </ac:spMkLst>
        </pc:spChg>
        <pc:spChg chg="add mod">
          <ac:chgData name="Atish Bhana" userId="9903eb24-aa77-419d-807a-f1b6e3236fa1" providerId="ADAL" clId="{FD612537-510E-4F14-985E-B4DBA156C94B}" dt="2020-07-30T08:30:31.127" v="1016" actId="207"/>
          <ac:spMkLst>
            <pc:docMk/>
            <pc:sldMk cId="4002735966" sldId="316"/>
            <ac:spMk id="10" creationId="{B30959FE-C4BF-41A0-AD73-88245EA0478D}"/>
          </ac:spMkLst>
        </pc:spChg>
        <pc:spChg chg="del">
          <ac:chgData name="Atish Bhana" userId="9903eb24-aa77-419d-807a-f1b6e3236fa1" providerId="ADAL" clId="{FD612537-510E-4F14-985E-B4DBA156C94B}" dt="2020-07-30T06:25:52.236" v="486" actId="478"/>
          <ac:spMkLst>
            <pc:docMk/>
            <pc:sldMk cId="4002735966" sldId="316"/>
            <ac:spMk id="11" creationId="{3667DAB5-1EE5-48BA-8B39-A7B4B08976E6}"/>
          </ac:spMkLst>
        </pc:spChg>
        <pc:spChg chg="del">
          <ac:chgData name="Atish Bhana" userId="9903eb24-aa77-419d-807a-f1b6e3236fa1" providerId="ADAL" clId="{FD612537-510E-4F14-985E-B4DBA156C94B}" dt="2020-07-30T06:25:50.594" v="485" actId="478"/>
          <ac:spMkLst>
            <pc:docMk/>
            <pc:sldMk cId="4002735966" sldId="316"/>
            <ac:spMk id="12" creationId="{00A1EBE5-B8EC-4C90-A7A1-89ADEDFB431E}"/>
          </ac:spMkLst>
        </pc:spChg>
        <pc:spChg chg="add mod">
          <ac:chgData name="Atish Bhana" userId="9903eb24-aa77-419d-807a-f1b6e3236fa1" providerId="ADAL" clId="{FD612537-510E-4F14-985E-B4DBA156C94B}" dt="2020-07-30T08:30:40.562" v="1017" actId="207"/>
          <ac:spMkLst>
            <pc:docMk/>
            <pc:sldMk cId="4002735966" sldId="316"/>
            <ac:spMk id="13" creationId="{A520E3EF-92E5-4A9C-AFEA-7CAA8A64BA1E}"/>
          </ac:spMkLst>
        </pc:spChg>
        <pc:spChg chg="mod">
          <ac:chgData name="Atish Bhana" userId="9903eb24-aa77-419d-807a-f1b6e3236fa1" providerId="ADAL" clId="{FD612537-510E-4F14-985E-B4DBA156C94B}" dt="2020-07-30T08:30:18.666" v="1015" actId="207"/>
          <ac:spMkLst>
            <pc:docMk/>
            <pc:sldMk cId="4002735966" sldId="316"/>
            <ac:spMk id="1934" creationId="{00000000-0000-0000-0000-000000000000}"/>
          </ac:spMkLst>
        </pc:spChg>
        <pc:spChg chg="del mod">
          <ac:chgData name="Atish Bhana" userId="9903eb24-aa77-419d-807a-f1b6e3236fa1" providerId="ADAL" clId="{FD612537-510E-4F14-985E-B4DBA156C94B}" dt="2020-07-30T06:25:48.547" v="484" actId="478"/>
          <ac:spMkLst>
            <pc:docMk/>
            <pc:sldMk cId="4002735966" sldId="316"/>
            <ac:spMk id="1935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06:27:30.490" v="543" actId="14100"/>
          <ac:spMkLst>
            <pc:docMk/>
            <pc:sldMk cId="4002735966" sldId="316"/>
            <ac:spMk id="1936" creationId="{00000000-0000-0000-0000-000000000000}"/>
          </ac:spMkLst>
        </pc:spChg>
        <pc:spChg chg="del">
          <ac:chgData name="Atish Bhana" userId="9903eb24-aa77-419d-807a-f1b6e3236fa1" providerId="ADAL" clId="{FD612537-510E-4F14-985E-B4DBA156C94B}" dt="2020-07-30T06:26:40.157" v="526" actId="478"/>
          <ac:spMkLst>
            <pc:docMk/>
            <pc:sldMk cId="4002735966" sldId="316"/>
            <ac:spMk id="1937" creationId="{00000000-0000-0000-0000-000000000000}"/>
          </ac:spMkLst>
        </pc:spChg>
      </pc:sldChg>
      <pc:sldChg chg="addSp delSp modSp add modTransition">
        <pc:chgData name="Atish Bhana" userId="9903eb24-aa77-419d-807a-f1b6e3236fa1" providerId="ADAL" clId="{FD612537-510E-4F14-985E-B4DBA156C94B}" dt="2020-07-31T06:05:12.956" v="6329" actId="1035"/>
        <pc:sldMkLst>
          <pc:docMk/>
          <pc:sldMk cId="2015853616" sldId="317"/>
        </pc:sldMkLst>
        <pc:spChg chg="add mod">
          <ac:chgData name="Atish Bhana" userId="9903eb24-aa77-419d-807a-f1b6e3236fa1" providerId="ADAL" clId="{FD612537-510E-4F14-985E-B4DBA156C94B}" dt="2020-07-30T09:37:18.431" v="1502" actId="113"/>
          <ac:spMkLst>
            <pc:docMk/>
            <pc:sldMk cId="2015853616" sldId="317"/>
            <ac:spMk id="20" creationId="{0FA38AC8-7DB8-4D84-910C-B1F5232DD854}"/>
          </ac:spMkLst>
        </pc:spChg>
        <pc:spChg chg="add mod">
          <ac:chgData name="Atish Bhana" userId="9903eb24-aa77-419d-807a-f1b6e3236fa1" providerId="ADAL" clId="{FD612537-510E-4F14-985E-B4DBA156C94B}" dt="2020-07-30T10:31:03.812" v="1886" actId="14100"/>
          <ac:spMkLst>
            <pc:docMk/>
            <pc:sldMk cId="2015853616" sldId="317"/>
            <ac:spMk id="21" creationId="{AF6A0246-6763-4CDC-9E5B-B02EDB11902B}"/>
          </ac:spMkLst>
        </pc:spChg>
        <pc:spChg chg="add">
          <ac:chgData name="Atish Bhana" userId="9903eb24-aa77-419d-807a-f1b6e3236fa1" providerId="ADAL" clId="{FD612537-510E-4F14-985E-B4DBA156C94B}" dt="2020-07-30T07:16:40.024" v="672"/>
          <ac:spMkLst>
            <pc:docMk/>
            <pc:sldMk cId="2015853616" sldId="317"/>
            <ac:spMk id="22" creationId="{0179C1CB-6CE4-4B7C-AB98-66D4174E0D23}"/>
          </ac:spMkLst>
        </pc:spChg>
        <pc:spChg chg="del">
          <ac:chgData name="Atish Bhana" userId="9903eb24-aa77-419d-807a-f1b6e3236fa1" providerId="ADAL" clId="{FD612537-510E-4F14-985E-B4DBA156C94B}" dt="2020-07-30T07:16:25.162" v="671" actId="478"/>
          <ac:spMkLst>
            <pc:docMk/>
            <pc:sldMk cId="2015853616" sldId="317"/>
            <ac:spMk id="27" creationId="{3C7B94CA-F40F-4ECB-BD97-39A4A443B3B4}"/>
          </ac:spMkLst>
        </pc:spChg>
        <pc:spChg chg="del">
          <ac:chgData name="Atish Bhana" userId="9903eb24-aa77-419d-807a-f1b6e3236fa1" providerId="ADAL" clId="{FD612537-510E-4F14-985E-B4DBA156C94B}" dt="2020-07-30T07:16:25.162" v="671" actId="478"/>
          <ac:spMkLst>
            <pc:docMk/>
            <pc:sldMk cId="2015853616" sldId="317"/>
            <ac:spMk id="40" creationId="{7BB5FE37-858B-4DEC-A3FD-8DEF1FD66AE4}"/>
          </ac:spMkLst>
        </pc:spChg>
        <pc:spChg chg="del">
          <ac:chgData name="Atish Bhana" userId="9903eb24-aa77-419d-807a-f1b6e3236fa1" providerId="ADAL" clId="{FD612537-510E-4F14-985E-B4DBA156C94B}" dt="2020-07-30T07:16:25.162" v="671" actId="478"/>
          <ac:spMkLst>
            <pc:docMk/>
            <pc:sldMk cId="2015853616" sldId="317"/>
            <ac:spMk id="41" creationId="{0D09F4CA-B5AA-494E-8378-958F0BDCC06C}"/>
          </ac:spMkLst>
        </pc:spChg>
        <pc:spChg chg="del">
          <ac:chgData name="Atish Bhana" userId="9903eb24-aa77-419d-807a-f1b6e3236fa1" providerId="ADAL" clId="{FD612537-510E-4F14-985E-B4DBA156C94B}" dt="2020-07-30T07:16:25.162" v="671" actId="478"/>
          <ac:spMkLst>
            <pc:docMk/>
            <pc:sldMk cId="2015853616" sldId="317"/>
            <ac:spMk id="42" creationId="{E1338DCA-D737-4503-84A3-8BCCAF039C48}"/>
          </ac:spMkLst>
        </pc:spChg>
        <pc:spChg chg="del">
          <ac:chgData name="Atish Bhana" userId="9903eb24-aa77-419d-807a-f1b6e3236fa1" providerId="ADAL" clId="{FD612537-510E-4F14-985E-B4DBA156C94B}" dt="2020-07-30T07:16:25.162" v="671" actId="478"/>
          <ac:spMkLst>
            <pc:docMk/>
            <pc:sldMk cId="2015853616" sldId="317"/>
            <ac:spMk id="43" creationId="{CB9F8FDB-B6E3-4645-8A29-DF79D58F6850}"/>
          </ac:spMkLst>
        </pc:spChg>
        <pc:spChg chg="mod">
          <ac:chgData name="Atish Bhana" userId="9903eb24-aa77-419d-807a-f1b6e3236fa1" providerId="ADAL" clId="{FD612537-510E-4F14-985E-B4DBA156C94B}" dt="2020-07-30T09:29:33.527" v="1447" actId="403"/>
          <ac:spMkLst>
            <pc:docMk/>
            <pc:sldMk cId="2015853616" sldId="317"/>
            <ac:spMk id="44" creationId="{97A7A378-98EA-4961-A015-7FCD50E755B7}"/>
          </ac:spMkLst>
        </pc:spChg>
        <pc:spChg chg="add">
          <ac:chgData name="Atish Bhana" userId="9903eb24-aa77-419d-807a-f1b6e3236fa1" providerId="ADAL" clId="{FD612537-510E-4F14-985E-B4DBA156C94B}" dt="2020-07-30T07:16:40.024" v="672"/>
          <ac:spMkLst>
            <pc:docMk/>
            <pc:sldMk cId="2015853616" sldId="317"/>
            <ac:spMk id="56" creationId="{CC29E04B-C769-4064-A176-207D0815B72D}"/>
          </ac:spMkLst>
        </pc:spChg>
        <pc:grpChg chg="add mod">
          <ac:chgData name="Atish Bhana" userId="9903eb24-aa77-419d-807a-f1b6e3236fa1" providerId="ADAL" clId="{FD612537-510E-4F14-985E-B4DBA156C94B}" dt="2020-07-31T06:05:12.956" v="6329" actId="1035"/>
          <ac:grpSpMkLst>
            <pc:docMk/>
            <pc:sldMk cId="2015853616" sldId="317"/>
            <ac:grpSpMk id="23" creationId="{C2CC0636-8437-4A69-A1D5-E1146590A1BB}"/>
          </ac:grpSpMkLst>
        </pc:grpChg>
        <pc:grpChg chg="mod">
          <ac:chgData name="Atish Bhana" userId="9903eb24-aa77-419d-807a-f1b6e3236fa1" providerId="ADAL" clId="{FD612537-510E-4F14-985E-B4DBA156C94B}" dt="2020-07-31T06:05:12.956" v="6329" actId="1035"/>
          <ac:grpSpMkLst>
            <pc:docMk/>
            <pc:sldMk cId="2015853616" sldId="317"/>
            <ac:grpSpMk id="24" creationId="{E70528C7-EF25-46DC-A0CD-65346ABFDF44}"/>
          </ac:grpSpMkLst>
        </pc:grpChg>
        <pc:grpChg chg="mod">
          <ac:chgData name="Atish Bhana" userId="9903eb24-aa77-419d-807a-f1b6e3236fa1" providerId="ADAL" clId="{FD612537-510E-4F14-985E-B4DBA156C94B}" dt="2020-07-31T06:05:12.956" v="6329" actId="1035"/>
          <ac:grpSpMkLst>
            <pc:docMk/>
            <pc:sldMk cId="2015853616" sldId="317"/>
            <ac:grpSpMk id="25" creationId="{A13557FB-7D35-4E2D-A85C-FFF4E67CF7CD}"/>
          </ac:grpSpMkLst>
        </pc:grpChg>
        <pc:grpChg chg="del">
          <ac:chgData name="Atish Bhana" userId="9903eb24-aa77-419d-807a-f1b6e3236fa1" providerId="ADAL" clId="{FD612537-510E-4F14-985E-B4DBA156C94B}" dt="2020-07-30T07:16:25.162" v="671" actId="478"/>
          <ac:grpSpMkLst>
            <pc:docMk/>
            <pc:sldMk cId="2015853616" sldId="317"/>
            <ac:grpSpMk id="28" creationId="{355DFDCA-5DC2-4E54-83C4-69CE1E50DCBE}"/>
          </ac:grpSpMkLst>
        </pc:grpChg>
        <pc:grpChg chg="mod">
          <ac:chgData name="Atish Bhana" userId="9903eb24-aa77-419d-807a-f1b6e3236fa1" providerId="ADAL" clId="{FD612537-510E-4F14-985E-B4DBA156C94B}" dt="2020-07-31T06:05:12.956" v="6329" actId="1035"/>
          <ac:grpSpMkLst>
            <pc:docMk/>
            <pc:sldMk cId="2015853616" sldId="317"/>
            <ac:grpSpMk id="45" creationId="{299FC72B-2A8A-4B71-9CDA-F7D1120C0097}"/>
          </ac:grpSpMkLst>
        </pc:grpChg>
        <pc:grpChg chg="mod">
          <ac:chgData name="Atish Bhana" userId="9903eb24-aa77-419d-807a-f1b6e3236fa1" providerId="ADAL" clId="{FD612537-510E-4F14-985E-B4DBA156C94B}" dt="2020-07-31T06:05:12.956" v="6329" actId="1035"/>
          <ac:grpSpMkLst>
            <pc:docMk/>
            <pc:sldMk cId="2015853616" sldId="317"/>
            <ac:grpSpMk id="49" creationId="{B9D458A8-9B7F-4E3C-AFEC-90A81AFD1416}"/>
          </ac:grpSpMkLst>
        </pc:grpChg>
        <pc:picChg chg="mod">
          <ac:chgData name="Atish Bhana" userId="9903eb24-aa77-419d-807a-f1b6e3236fa1" providerId="ADAL" clId="{FD612537-510E-4F14-985E-B4DBA156C94B}" dt="2020-07-30T09:29:25.043" v="1442" actId="1035"/>
          <ac:picMkLst>
            <pc:docMk/>
            <pc:sldMk cId="2015853616" sldId="317"/>
            <ac:picMk id="26" creationId="{B9CA6427-F9BF-4E81-A0CF-F2657799EF5A}"/>
          </ac:picMkLst>
        </pc:picChg>
        <pc:picChg chg="mod">
          <ac:chgData name="Atish Bhana" userId="9903eb24-aa77-419d-807a-f1b6e3236fa1" providerId="ADAL" clId="{FD612537-510E-4F14-985E-B4DBA156C94B}" dt="2020-07-30T08:29:14.804" v="1013" actId="1037"/>
          <ac:picMkLst>
            <pc:docMk/>
            <pc:sldMk cId="2015853616" sldId="317"/>
            <ac:picMk id="51" creationId="{496DEB33-18CA-493A-B27E-62DB817B9244}"/>
          </ac:picMkLst>
        </pc:picChg>
      </pc:sldChg>
      <pc:sldChg chg="addSp delSp modSp add ord modTransition">
        <pc:chgData name="Atish Bhana" userId="9903eb24-aa77-419d-807a-f1b6e3236fa1" providerId="ADAL" clId="{FD612537-510E-4F14-985E-B4DBA156C94B}" dt="2020-07-31T04:54:58.529" v="6210"/>
        <pc:sldMkLst>
          <pc:docMk/>
          <pc:sldMk cId="3233460068" sldId="318"/>
        </pc:sldMkLst>
        <pc:spChg chg="add mod ord">
          <ac:chgData name="Atish Bhana" userId="9903eb24-aa77-419d-807a-f1b6e3236fa1" providerId="ADAL" clId="{FD612537-510E-4F14-985E-B4DBA156C94B}" dt="2020-07-30T09:21:56.737" v="1335" actId="1036"/>
          <ac:spMkLst>
            <pc:docMk/>
            <pc:sldMk cId="3233460068" sldId="318"/>
            <ac:spMk id="2" creationId="{F55F37F4-EA1C-4EDE-89E0-1ECCFDB91016}"/>
          </ac:spMkLst>
        </pc:spChg>
        <pc:spChg chg="add mod">
          <ac:chgData name="Atish Bhana" userId="9903eb24-aa77-419d-807a-f1b6e3236fa1" providerId="ADAL" clId="{FD612537-510E-4F14-985E-B4DBA156C94B}" dt="2020-07-30T09:21:32.977" v="1322" actId="164"/>
          <ac:spMkLst>
            <pc:docMk/>
            <pc:sldMk cId="3233460068" sldId="318"/>
            <ac:spMk id="3" creationId="{8A7C4249-7FC7-43FA-9DAF-73C5B7E38082}"/>
          </ac:spMkLst>
        </pc:spChg>
        <pc:spChg chg="mod">
          <ac:chgData name="Atish Bhana" userId="9903eb24-aa77-419d-807a-f1b6e3236fa1" providerId="ADAL" clId="{FD612537-510E-4F14-985E-B4DBA156C94B}" dt="2020-07-30T07:18:29.030" v="691" actId="20577"/>
          <ac:spMkLst>
            <pc:docMk/>
            <pc:sldMk cId="3233460068" sldId="318"/>
            <ac:spMk id="20" creationId="{0FA38AC8-7DB8-4D84-910C-B1F5232DD854}"/>
          </ac:spMkLst>
        </pc:spChg>
        <pc:spChg chg="del">
          <ac:chgData name="Atish Bhana" userId="9903eb24-aa77-419d-807a-f1b6e3236fa1" providerId="ADAL" clId="{FD612537-510E-4F14-985E-B4DBA156C94B}" dt="2020-07-30T09:37:36.182" v="1504" actId="478"/>
          <ac:spMkLst>
            <pc:docMk/>
            <pc:sldMk cId="3233460068" sldId="318"/>
            <ac:spMk id="21" creationId="{AF6A0246-6763-4CDC-9E5B-B02EDB11902B}"/>
          </ac:spMkLst>
        </pc:spChg>
        <pc:spChg chg="mod">
          <ac:chgData name="Atish Bhana" userId="9903eb24-aa77-419d-807a-f1b6e3236fa1" providerId="ADAL" clId="{FD612537-510E-4F14-985E-B4DBA156C94B}" dt="2020-07-30T10:42:17.743" v="1986" actId="1036"/>
          <ac:spMkLst>
            <pc:docMk/>
            <pc:sldMk cId="3233460068" sldId="318"/>
            <ac:spMk id="39" creationId="{DCD32843-0459-43F7-8422-0C5AC632A8FD}"/>
          </ac:spMkLst>
        </pc:spChg>
        <pc:spChg chg="add del">
          <ac:chgData name="Atish Bhana" userId="9903eb24-aa77-419d-807a-f1b6e3236fa1" providerId="ADAL" clId="{FD612537-510E-4F14-985E-B4DBA156C94B}" dt="2020-07-30T10:00:00.518" v="1560" actId="478"/>
          <ac:spMkLst>
            <pc:docMk/>
            <pc:sldMk cId="3233460068" sldId="318"/>
            <ac:spMk id="40" creationId="{45558C53-855F-4FB1-8528-0AC8A033A180}"/>
          </ac:spMkLst>
        </pc:spChg>
        <pc:spChg chg="add mod">
          <ac:chgData name="Atish Bhana" userId="9903eb24-aa77-419d-807a-f1b6e3236fa1" providerId="ADAL" clId="{FD612537-510E-4F14-985E-B4DBA156C94B}" dt="2020-07-31T04:54:58.529" v="6210"/>
          <ac:spMkLst>
            <pc:docMk/>
            <pc:sldMk cId="3233460068" sldId="318"/>
            <ac:spMk id="41" creationId="{D21D0759-8F77-4FC4-861C-73B8206E76A7}"/>
          </ac:spMkLst>
        </pc:spChg>
        <pc:spChg chg="add del">
          <ac:chgData name="Atish Bhana" userId="9903eb24-aa77-419d-807a-f1b6e3236fa1" providerId="ADAL" clId="{FD612537-510E-4F14-985E-B4DBA156C94B}" dt="2020-07-30T09:59:57.217" v="1559" actId="478"/>
          <ac:spMkLst>
            <pc:docMk/>
            <pc:sldMk cId="3233460068" sldId="318"/>
            <ac:spMk id="42" creationId="{22652649-0EDF-4F2E-8023-C3DAA5EAEF8C}"/>
          </ac:spMkLst>
        </pc:spChg>
        <pc:spChg chg="add del mod">
          <ac:chgData name="Atish Bhana" userId="9903eb24-aa77-419d-807a-f1b6e3236fa1" providerId="ADAL" clId="{FD612537-510E-4F14-985E-B4DBA156C94B}" dt="2020-07-30T10:02:47.076" v="1599" actId="478"/>
          <ac:spMkLst>
            <pc:docMk/>
            <pc:sldMk cId="3233460068" sldId="318"/>
            <ac:spMk id="43" creationId="{74C17228-1284-417E-82EE-AC1EC07032FB}"/>
          </ac:spMkLst>
        </pc:spChg>
        <pc:spChg chg="del mod">
          <ac:chgData name="Atish Bhana" userId="9903eb24-aa77-419d-807a-f1b6e3236fa1" providerId="ADAL" clId="{FD612537-510E-4F14-985E-B4DBA156C94B}" dt="2020-07-30T10:21:45.471" v="1799" actId="478"/>
          <ac:spMkLst>
            <pc:docMk/>
            <pc:sldMk cId="3233460068" sldId="318"/>
            <ac:spMk id="56" creationId="{CC29E04B-C769-4064-A176-207D0815B72D}"/>
          </ac:spMkLst>
        </pc:spChg>
        <pc:spChg chg="add mod">
          <ac:chgData name="Atish Bhana" userId="9903eb24-aa77-419d-807a-f1b6e3236fa1" providerId="ADAL" clId="{FD612537-510E-4F14-985E-B4DBA156C94B}" dt="2020-07-30T13:51:14.942" v="4209" actId="1076"/>
          <ac:spMkLst>
            <pc:docMk/>
            <pc:sldMk cId="3233460068" sldId="318"/>
            <ac:spMk id="57" creationId="{631C427C-8F5E-48D6-AD47-E21741EAA15B}"/>
          </ac:spMkLst>
        </pc:spChg>
        <pc:spChg chg="add">
          <ac:chgData name="Atish Bhana" userId="9903eb24-aa77-419d-807a-f1b6e3236fa1" providerId="ADAL" clId="{FD612537-510E-4F14-985E-B4DBA156C94B}" dt="2020-07-30T10:21:42.652" v="1798"/>
          <ac:spMkLst>
            <pc:docMk/>
            <pc:sldMk cId="3233460068" sldId="318"/>
            <ac:spMk id="58" creationId="{D8EFF775-45D1-421F-A8F4-705BFC4573E2}"/>
          </ac:spMkLst>
        </pc:spChg>
        <pc:spChg chg="add del">
          <ac:chgData name="Atish Bhana" userId="9903eb24-aa77-419d-807a-f1b6e3236fa1" providerId="ADAL" clId="{FD612537-510E-4F14-985E-B4DBA156C94B}" dt="2020-07-30T10:22:17.985" v="1805" actId="478"/>
          <ac:spMkLst>
            <pc:docMk/>
            <pc:sldMk cId="3233460068" sldId="318"/>
            <ac:spMk id="59" creationId="{DC2F77C3-1270-4680-8D7A-F3B9C97D4C4E}"/>
          </ac:spMkLst>
        </pc:spChg>
        <pc:grpChg chg="add mod">
          <ac:chgData name="Atish Bhana" userId="9903eb24-aa77-419d-807a-f1b6e3236fa1" providerId="ADAL" clId="{FD612537-510E-4F14-985E-B4DBA156C94B}" dt="2020-07-30T09:23:16.802" v="1369" actId="14100"/>
          <ac:grpSpMkLst>
            <pc:docMk/>
            <pc:sldMk cId="3233460068" sldId="318"/>
            <ac:grpSpMk id="4" creationId="{0A78294B-BD5D-49E6-8953-55FD6763964D}"/>
          </ac:grpSpMkLst>
        </pc:grpChg>
        <pc:grpChg chg="add del mod">
          <ac:chgData name="Atish Bhana" userId="9903eb24-aa77-419d-807a-f1b6e3236fa1" providerId="ADAL" clId="{FD612537-510E-4F14-985E-B4DBA156C94B}" dt="2020-07-30T09:23:37.799" v="1378" actId="478"/>
          <ac:grpSpMkLst>
            <pc:docMk/>
            <pc:sldMk cId="3233460068" sldId="318"/>
            <ac:grpSpMk id="5" creationId="{B2B475C8-A44D-41F6-BBC8-1342FF70FDE5}"/>
          </ac:grpSpMkLst>
        </pc:grpChg>
        <pc:grpChg chg="del">
          <ac:chgData name="Atish Bhana" userId="9903eb24-aa77-419d-807a-f1b6e3236fa1" providerId="ADAL" clId="{FD612537-510E-4F14-985E-B4DBA156C94B}" dt="2020-07-30T07:23:41.038" v="692" actId="478"/>
          <ac:grpSpMkLst>
            <pc:docMk/>
            <pc:sldMk cId="3233460068" sldId="318"/>
            <ac:grpSpMk id="23" creationId="{C2CC0636-8437-4A69-A1D5-E1146590A1BB}"/>
          </ac:grpSpMkLst>
        </pc:grpChg>
        <pc:grpChg chg="add mod">
          <ac:chgData name="Atish Bhana" userId="9903eb24-aa77-419d-807a-f1b6e3236fa1" providerId="ADAL" clId="{FD612537-510E-4F14-985E-B4DBA156C94B}" dt="2020-07-30T13:51:20.409" v="4211" actId="1076"/>
          <ac:grpSpMkLst>
            <pc:docMk/>
            <pc:sldMk cId="3233460068" sldId="318"/>
            <ac:grpSpMk id="32" creationId="{BCA2FF4D-A0E0-44F8-A0EC-1AA0788D8EBE}"/>
          </ac:grpSpMkLst>
        </pc:grpChg>
        <pc:grpChg chg="mod">
          <ac:chgData name="Atish Bhana" userId="9903eb24-aa77-419d-807a-f1b6e3236fa1" providerId="ADAL" clId="{FD612537-510E-4F14-985E-B4DBA156C94B}" dt="2020-07-30T13:51:20.409" v="4211" actId="1076"/>
          <ac:grpSpMkLst>
            <pc:docMk/>
            <pc:sldMk cId="3233460068" sldId="318"/>
            <ac:grpSpMk id="36" creationId="{9E11A5D6-8458-466B-982C-4BD3B0A3FA89}"/>
          </ac:grpSpMkLst>
        </pc:grpChg>
        <pc:picChg chg="mod">
          <ac:chgData name="Atish Bhana" userId="9903eb24-aa77-419d-807a-f1b6e3236fa1" providerId="ADAL" clId="{FD612537-510E-4F14-985E-B4DBA156C94B}" dt="2020-07-30T09:24:25.416" v="1430" actId="1035"/>
          <ac:picMkLst>
            <pc:docMk/>
            <pc:sldMk cId="3233460068" sldId="318"/>
            <ac:picMk id="37" creationId="{2FAA469D-775D-44B8-A46F-BFBCA38B9C91}"/>
          </ac:picMkLst>
        </pc:picChg>
        <pc:picChg chg="add mod">
          <ac:chgData name="Atish Bhana" userId="9903eb24-aa77-419d-807a-f1b6e3236fa1" providerId="ADAL" clId="{FD612537-510E-4F14-985E-B4DBA156C94B}" dt="2020-07-30T09:23:13.640" v="1367" actId="164"/>
          <ac:picMkLst>
            <pc:docMk/>
            <pc:sldMk cId="3233460068" sldId="318"/>
            <ac:picMk id="5122" creationId="{4E7D1270-96DB-48C8-B191-C7783B9CED44}"/>
          </ac:picMkLst>
        </pc:picChg>
        <pc:picChg chg="add del mod">
          <ac:chgData name="Atish Bhana" userId="9903eb24-aa77-419d-807a-f1b6e3236fa1" providerId="ADAL" clId="{FD612537-510E-4F14-985E-B4DBA156C94B}" dt="2020-07-30T09:16:36.099" v="1157" actId="478"/>
          <ac:picMkLst>
            <pc:docMk/>
            <pc:sldMk cId="3233460068" sldId="318"/>
            <ac:picMk id="5124" creationId="{51E2030D-C227-4DB4-83DB-3BB0F2BCE2E3}"/>
          </ac:picMkLst>
        </pc:picChg>
        <pc:picChg chg="add mod">
          <ac:chgData name="Atish Bhana" userId="9903eb24-aa77-419d-807a-f1b6e3236fa1" providerId="ADAL" clId="{FD612537-510E-4F14-985E-B4DBA156C94B}" dt="2020-07-30T09:23:13.640" v="1367" actId="164"/>
          <ac:picMkLst>
            <pc:docMk/>
            <pc:sldMk cId="3233460068" sldId="318"/>
            <ac:picMk id="5126" creationId="{0AEFADD2-09D4-4C44-9C2B-B38A8B6B60A0}"/>
          </ac:picMkLst>
        </pc:picChg>
        <pc:picChg chg="add mod">
          <ac:chgData name="Atish Bhana" userId="9903eb24-aa77-419d-807a-f1b6e3236fa1" providerId="ADAL" clId="{FD612537-510E-4F14-985E-B4DBA156C94B}" dt="2020-07-30T09:23:13.640" v="1367" actId="164"/>
          <ac:picMkLst>
            <pc:docMk/>
            <pc:sldMk cId="3233460068" sldId="318"/>
            <ac:picMk id="5128" creationId="{A544E126-A813-48D3-95E3-387AC5365536}"/>
          </ac:picMkLst>
        </pc:picChg>
        <pc:picChg chg="add mod">
          <ac:chgData name="Atish Bhana" userId="9903eb24-aa77-419d-807a-f1b6e3236fa1" providerId="ADAL" clId="{FD612537-510E-4F14-985E-B4DBA156C94B}" dt="2020-07-30T09:23:13.640" v="1367" actId="164"/>
          <ac:picMkLst>
            <pc:docMk/>
            <pc:sldMk cId="3233460068" sldId="318"/>
            <ac:picMk id="5130" creationId="{54A8D5AE-1060-4805-90D0-B77C4F799768}"/>
          </ac:picMkLst>
        </pc:picChg>
      </pc:sldChg>
      <pc:sldChg chg="modSp add modTransition">
        <pc:chgData name="Atish Bhana" userId="9903eb24-aa77-419d-807a-f1b6e3236fa1" providerId="ADAL" clId="{FD612537-510E-4F14-985E-B4DBA156C94B}" dt="2020-07-30T14:54:52.822" v="5988"/>
        <pc:sldMkLst>
          <pc:docMk/>
          <pc:sldMk cId="3818607816" sldId="319"/>
        </pc:sldMkLst>
        <pc:spChg chg="mod">
          <ac:chgData name="Atish Bhana" userId="9903eb24-aa77-419d-807a-f1b6e3236fa1" providerId="ADAL" clId="{FD612537-510E-4F14-985E-B4DBA156C94B}" dt="2020-07-30T07:54:00.370" v="970" actId="14100"/>
          <ac:spMkLst>
            <pc:docMk/>
            <pc:sldMk cId="3818607816" sldId="319"/>
            <ac:spMk id="20" creationId="{F7A7E19E-7DB2-4E98-9D25-3F7A99FD0ED7}"/>
          </ac:spMkLst>
        </pc:spChg>
        <pc:spChg chg="mod">
          <ac:chgData name="Atish Bhana" userId="9903eb24-aa77-419d-807a-f1b6e3236fa1" providerId="ADAL" clId="{FD612537-510E-4F14-985E-B4DBA156C94B}" dt="2020-07-30T09:58:24.747" v="1558" actId="13926"/>
          <ac:spMkLst>
            <pc:docMk/>
            <pc:sldMk cId="3818607816" sldId="319"/>
            <ac:spMk id="24" creationId="{45642EF6-6E0A-46FC-B458-57A1F05C3AC3}"/>
          </ac:spMkLst>
        </pc:spChg>
        <pc:grpChg chg="mod">
          <ac:chgData name="Atish Bhana" userId="9903eb24-aa77-419d-807a-f1b6e3236fa1" providerId="ADAL" clId="{FD612537-510E-4F14-985E-B4DBA156C94B}" dt="2020-07-30T10:43:57.884" v="1994" actId="14861"/>
          <ac:grpSpMkLst>
            <pc:docMk/>
            <pc:sldMk cId="3818607816" sldId="319"/>
            <ac:grpSpMk id="9" creationId="{382F1E87-5B84-4838-BECF-D3CA07A0B837}"/>
          </ac:grpSpMkLst>
        </pc:grpChg>
      </pc:sldChg>
      <pc:sldChg chg="addSp delSp modSp add ord modTransition setBg">
        <pc:chgData name="Atish Bhana" userId="9903eb24-aa77-419d-807a-f1b6e3236fa1" providerId="ADAL" clId="{FD612537-510E-4F14-985E-B4DBA156C94B}" dt="2020-07-31T04:47:29.852" v="6176"/>
        <pc:sldMkLst>
          <pc:docMk/>
          <pc:sldMk cId="1434229440" sldId="320"/>
        </pc:sldMkLst>
        <pc:spChg chg="add mod ord">
          <ac:chgData name="Atish Bhana" userId="9903eb24-aa77-419d-807a-f1b6e3236fa1" providerId="ADAL" clId="{FD612537-510E-4F14-985E-B4DBA156C94B}" dt="2020-07-30T11:07:34.059" v="2117" actId="164"/>
          <ac:spMkLst>
            <pc:docMk/>
            <pc:sldMk cId="1434229440" sldId="320"/>
            <ac:spMk id="2" creationId="{C43DB6A0-9823-43E7-88A9-485BCE0AD745}"/>
          </ac:spMkLst>
        </pc:spChg>
        <pc:spChg chg="add mod">
          <ac:chgData name="Atish Bhana" userId="9903eb24-aa77-419d-807a-f1b6e3236fa1" providerId="ADAL" clId="{FD612537-510E-4F14-985E-B4DBA156C94B}" dt="2020-07-30T11:07:34.059" v="2117" actId="164"/>
          <ac:spMkLst>
            <pc:docMk/>
            <pc:sldMk cId="1434229440" sldId="320"/>
            <ac:spMk id="3" creationId="{0AC14B15-33B2-4186-AF15-2FDE08B2ACB9}"/>
          </ac:spMkLst>
        </pc:spChg>
        <pc:spChg chg="add">
          <ac:chgData name="Atish Bhana" userId="9903eb24-aa77-419d-807a-f1b6e3236fa1" providerId="ADAL" clId="{FD612537-510E-4F14-985E-B4DBA156C94B}" dt="2020-07-30T10:01:10.488" v="1564"/>
          <ac:spMkLst>
            <pc:docMk/>
            <pc:sldMk cId="1434229440" sldId="320"/>
            <ac:spMk id="4" creationId="{91AA1461-3685-47D9-99D7-FCDA43B1EA61}"/>
          </ac:spMkLst>
        </pc:spChg>
        <pc:spChg chg="add mod">
          <ac:chgData name="Atish Bhana" userId="9903eb24-aa77-419d-807a-f1b6e3236fa1" providerId="ADAL" clId="{FD612537-510E-4F14-985E-B4DBA156C94B}" dt="2020-07-30T10:01:41.860" v="1592" actId="1038"/>
          <ac:spMkLst>
            <pc:docMk/>
            <pc:sldMk cId="1434229440" sldId="320"/>
            <ac:spMk id="5" creationId="{CA102545-EB7D-41CE-9E34-6FAD5E9CCD79}"/>
          </ac:spMkLst>
        </pc:spChg>
        <pc:spChg chg="add mod">
          <ac:chgData name="Atish Bhana" userId="9903eb24-aa77-419d-807a-f1b6e3236fa1" providerId="ADAL" clId="{FD612537-510E-4F14-985E-B4DBA156C94B}" dt="2020-07-30T10:01:41.270" v="1591" actId="1076"/>
          <ac:spMkLst>
            <pc:docMk/>
            <pc:sldMk cId="1434229440" sldId="320"/>
            <ac:spMk id="14" creationId="{74600B06-B99D-42F6-9523-C7CA12754673}"/>
          </ac:spMkLst>
        </pc:spChg>
        <pc:spChg chg="mod">
          <ac:chgData name="Atish Bhana" userId="9903eb24-aa77-419d-807a-f1b6e3236fa1" providerId="ADAL" clId="{FD612537-510E-4F14-985E-B4DBA156C94B}" dt="2020-07-30T10:02:21.098" v="1595" actId="1076"/>
          <ac:spMkLst>
            <pc:docMk/>
            <pc:sldMk cId="1434229440" sldId="320"/>
            <ac:spMk id="1921" creationId="{00000000-0000-0000-0000-000000000000}"/>
          </ac:spMkLst>
        </pc:spChg>
        <pc:spChg chg="del mod">
          <ac:chgData name="Atish Bhana" userId="9903eb24-aa77-419d-807a-f1b6e3236fa1" providerId="ADAL" clId="{FD612537-510E-4F14-985E-B4DBA156C94B}" dt="2020-07-30T11:07:38.239" v="2118" actId="478"/>
          <ac:spMkLst>
            <pc:docMk/>
            <pc:sldMk cId="1434229440" sldId="320"/>
            <ac:spMk id="1968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07:21.344" v="2116" actId="1076"/>
          <ac:spMkLst>
            <pc:docMk/>
            <pc:sldMk cId="1434229440" sldId="320"/>
            <ac:spMk id="1969" creationId="{00000000-0000-0000-0000-000000000000}"/>
          </ac:spMkLst>
        </pc:spChg>
        <pc:grpChg chg="add mod">
          <ac:chgData name="Atish Bhana" userId="9903eb24-aa77-419d-807a-f1b6e3236fa1" providerId="ADAL" clId="{FD612537-510E-4F14-985E-B4DBA156C94B}" dt="2020-07-30T11:07:34.059" v="2117" actId="164"/>
          <ac:grpSpMkLst>
            <pc:docMk/>
            <pc:sldMk cId="1434229440" sldId="320"/>
            <ac:grpSpMk id="4" creationId="{689E98F8-7513-4D53-B515-B37FE6DD7A31}"/>
          </ac:grpSpMkLst>
        </pc:grpChg>
        <pc:grpChg chg="add mod">
          <ac:chgData name="Atish Bhana" userId="9903eb24-aa77-419d-807a-f1b6e3236fa1" providerId="ADAL" clId="{FD612537-510E-4F14-985E-B4DBA156C94B}" dt="2020-07-30T10:02:17.384" v="1594" actId="1076"/>
          <ac:grpSpMkLst>
            <pc:docMk/>
            <pc:sldMk cId="1434229440" sldId="320"/>
            <ac:grpSpMk id="6" creationId="{BDC7E75E-8081-443C-82D8-287E1B63DFB8}"/>
          </ac:grpSpMkLst>
        </pc:grpChg>
        <pc:grpChg chg="mod">
          <ac:chgData name="Atish Bhana" userId="9903eb24-aa77-419d-807a-f1b6e3236fa1" providerId="ADAL" clId="{FD612537-510E-4F14-985E-B4DBA156C94B}" dt="2020-07-30T10:02:17.384" v="1594" actId="1076"/>
          <ac:grpSpMkLst>
            <pc:docMk/>
            <pc:sldMk cId="1434229440" sldId="320"/>
            <ac:grpSpMk id="10" creationId="{8B17F063-68E8-46ED-97AA-A54695454EC4}"/>
          </ac:grpSpMkLst>
        </pc:grpChg>
        <pc:picChg chg="add del">
          <ac:chgData name="Atish Bhana" userId="9903eb24-aa77-419d-807a-f1b6e3236fa1" providerId="ADAL" clId="{FD612537-510E-4F14-985E-B4DBA156C94B}" dt="2020-07-30T11:04:49.241" v="2053"/>
          <ac:picMkLst>
            <pc:docMk/>
            <pc:sldMk cId="1434229440" sldId="320"/>
            <ac:picMk id="13314" creationId="{1E65BB14-BCE2-4A30-BBF4-855EF182BF6C}"/>
          </ac:picMkLst>
        </pc:picChg>
      </pc:sldChg>
      <pc:sldChg chg="addSp delSp modSp add del">
        <pc:chgData name="Atish Bhana" userId="9903eb24-aa77-419d-807a-f1b6e3236fa1" providerId="ADAL" clId="{FD612537-510E-4F14-985E-B4DBA156C94B}" dt="2020-07-30T11:29:32.779" v="2413" actId="2696"/>
        <pc:sldMkLst>
          <pc:docMk/>
          <pc:sldMk cId="2019665842" sldId="321"/>
        </pc:sldMkLst>
        <pc:spChg chg="add mod">
          <ac:chgData name="Atish Bhana" userId="9903eb24-aa77-419d-807a-f1b6e3236fa1" providerId="ADAL" clId="{FD612537-510E-4F14-985E-B4DBA156C94B}" dt="2020-07-30T11:23:15.452" v="2371" actId="207"/>
          <ac:spMkLst>
            <pc:docMk/>
            <pc:sldMk cId="2019665842" sldId="321"/>
            <ac:spMk id="4" creationId="{4B853E59-4266-46BD-8E4F-490D23CB5983}"/>
          </ac:spMkLst>
        </pc:spChg>
        <pc:spChg chg="add del mod">
          <ac:chgData name="Atish Bhana" userId="9903eb24-aa77-419d-807a-f1b6e3236fa1" providerId="ADAL" clId="{FD612537-510E-4F14-985E-B4DBA156C94B}" dt="2020-07-30T11:24:08.994" v="2375" actId="478"/>
          <ac:spMkLst>
            <pc:docMk/>
            <pc:sldMk cId="2019665842" sldId="321"/>
            <ac:spMk id="8" creationId="{2C6C065E-D649-4118-90CD-09EA5F244573}"/>
          </ac:spMkLst>
        </pc:spChg>
        <pc:spChg chg="add mod">
          <ac:chgData name="Atish Bhana" userId="9903eb24-aa77-419d-807a-f1b6e3236fa1" providerId="ADAL" clId="{FD612537-510E-4F14-985E-B4DBA156C94B}" dt="2020-07-30T11:25:34.892" v="2402" actId="122"/>
          <ac:spMkLst>
            <pc:docMk/>
            <pc:sldMk cId="2019665842" sldId="321"/>
            <ac:spMk id="9" creationId="{344CC9EF-B786-4B69-ABEA-E973B8689BAC}"/>
          </ac:spMkLst>
        </pc:spChg>
        <pc:spChg chg="mod">
          <ac:chgData name="Atish Bhana" userId="9903eb24-aa77-419d-807a-f1b6e3236fa1" providerId="ADAL" clId="{FD612537-510E-4F14-985E-B4DBA156C94B}" dt="2020-07-30T11:19:46.462" v="2261" actId="1038"/>
          <ac:spMkLst>
            <pc:docMk/>
            <pc:sldMk cId="2019665842" sldId="321"/>
            <ac:spMk id="20" creationId="{D5C57DC1-7DD0-45ED-BA23-6BB3C949B341}"/>
          </ac:spMkLst>
        </pc:spChg>
        <pc:spChg chg="mod">
          <ac:chgData name="Atish Bhana" userId="9903eb24-aa77-419d-807a-f1b6e3236fa1" providerId="ADAL" clId="{FD612537-510E-4F14-985E-B4DBA156C94B}" dt="2020-07-30T11:20:05.988" v="2273" actId="14100"/>
          <ac:spMkLst>
            <pc:docMk/>
            <pc:sldMk cId="2019665842" sldId="321"/>
            <ac:spMk id="21" creationId="{B0413F40-76B9-414D-8131-BFCD5F40155D}"/>
          </ac:spMkLst>
        </pc:spChg>
        <pc:spChg chg="add mod">
          <ac:chgData name="Atish Bhana" userId="9903eb24-aa77-419d-807a-f1b6e3236fa1" providerId="ADAL" clId="{FD612537-510E-4F14-985E-B4DBA156C94B}" dt="2020-07-30T11:21:56.515" v="2338" actId="20577"/>
          <ac:spMkLst>
            <pc:docMk/>
            <pc:sldMk cId="2019665842" sldId="321"/>
            <ac:spMk id="32" creationId="{EBB4C7ED-706A-473A-9654-7B025FD8D2EB}"/>
          </ac:spMkLst>
        </pc:spChg>
        <pc:spChg chg="add del mod">
          <ac:chgData name="Atish Bhana" userId="9903eb24-aa77-419d-807a-f1b6e3236fa1" providerId="ADAL" clId="{FD612537-510E-4F14-985E-B4DBA156C94B}" dt="2020-07-30T11:18:32.631" v="2231" actId="478"/>
          <ac:spMkLst>
            <pc:docMk/>
            <pc:sldMk cId="2019665842" sldId="321"/>
            <ac:spMk id="33" creationId="{5F9511C5-E8E3-4543-916E-1AD19F4C9A5E}"/>
          </ac:spMkLst>
        </pc:spChg>
        <pc:spChg chg="add mod">
          <ac:chgData name="Atish Bhana" userId="9903eb24-aa77-419d-807a-f1b6e3236fa1" providerId="ADAL" clId="{FD612537-510E-4F14-985E-B4DBA156C94B}" dt="2020-07-30T11:23:29.207" v="2373" actId="207"/>
          <ac:spMkLst>
            <pc:docMk/>
            <pc:sldMk cId="2019665842" sldId="321"/>
            <ac:spMk id="34" creationId="{69495CC7-144C-422C-9F17-05D4C284A71A}"/>
          </ac:spMkLst>
        </pc:spChg>
        <pc:spChg chg="add mod">
          <ac:chgData name="Atish Bhana" userId="9903eb24-aa77-419d-807a-f1b6e3236fa1" providerId="ADAL" clId="{FD612537-510E-4F14-985E-B4DBA156C94B}" dt="2020-07-30T11:22:08.005" v="2355" actId="20577"/>
          <ac:spMkLst>
            <pc:docMk/>
            <pc:sldMk cId="2019665842" sldId="321"/>
            <ac:spMk id="35" creationId="{BD87AB98-9FDD-4298-852C-14FB9639EDBB}"/>
          </ac:spMkLst>
        </pc:spChg>
        <pc:spChg chg="add mod">
          <ac:chgData name="Atish Bhana" userId="9903eb24-aa77-419d-807a-f1b6e3236fa1" providerId="ADAL" clId="{FD612537-510E-4F14-985E-B4DBA156C94B}" dt="2020-07-30T11:23:17.931" v="2372" actId="207"/>
          <ac:spMkLst>
            <pc:docMk/>
            <pc:sldMk cId="2019665842" sldId="321"/>
            <ac:spMk id="36" creationId="{12E1B5E5-8835-4A7D-96E5-5D7A8D366692}"/>
          </ac:spMkLst>
        </pc:spChg>
        <pc:spChg chg="del mod">
          <ac:chgData name="Atish Bhana" userId="9903eb24-aa77-419d-807a-f1b6e3236fa1" providerId="ADAL" clId="{FD612537-510E-4F14-985E-B4DBA156C94B}" dt="2020-07-30T11:24:05.653" v="2374" actId="478"/>
          <ac:spMkLst>
            <pc:docMk/>
            <pc:sldMk cId="2019665842" sldId="321"/>
            <ac:spMk id="2053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19:30.576" v="2254" actId="14100"/>
          <ac:spMkLst>
            <pc:docMk/>
            <pc:sldMk cId="2019665842" sldId="321"/>
            <ac:spMk id="2054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21:34.131" v="2329" actId="1037"/>
          <ac:spMkLst>
            <pc:docMk/>
            <pc:sldMk cId="2019665842" sldId="321"/>
            <ac:spMk id="2055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19:56.180" v="2267" actId="14100"/>
          <ac:spMkLst>
            <pc:docMk/>
            <pc:sldMk cId="2019665842" sldId="321"/>
            <ac:spMk id="2056" creationId="{00000000-0000-0000-0000-000000000000}"/>
          </ac:spMkLst>
        </pc:spChg>
        <pc:grpChg chg="mod topLvl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2" creationId="{FE07C6AB-2A3B-40CC-81CE-8B17FF0BA842}"/>
          </ac:grpSpMkLst>
        </pc:grpChg>
        <pc:grpChg chg="add del mod">
          <ac:chgData name="Atish Bhana" userId="9903eb24-aa77-419d-807a-f1b6e3236fa1" providerId="ADAL" clId="{FD612537-510E-4F14-985E-B4DBA156C94B}" dt="2020-07-30T11:21:15.226" v="2317" actId="165"/>
          <ac:grpSpMkLst>
            <pc:docMk/>
            <pc:sldMk cId="2019665842" sldId="321"/>
            <ac:grpSpMk id="3" creationId="{15CE8D0C-FFF8-4DF4-8A9A-4423B94D6F0C}"/>
          </ac:grpSpMkLst>
        </pc:grpChg>
        <pc:grpChg chg="add mod">
          <ac:chgData name="Atish Bhana" userId="9903eb24-aa77-419d-807a-f1b6e3236fa1" providerId="ADAL" clId="{FD612537-510E-4F14-985E-B4DBA156C94B}" dt="2020-07-30T11:21:23.477" v="2319" actId="338"/>
          <ac:grpSpMkLst>
            <pc:docMk/>
            <pc:sldMk cId="2019665842" sldId="321"/>
            <ac:grpSpMk id="5" creationId="{EECB766A-F71A-4607-8145-8F19B0E7D855}"/>
          </ac:grpSpMkLst>
        </pc:grpChg>
        <pc:grpChg chg="add mod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6" creationId="{C122AC89-0C29-4A75-9A2E-1E4B3E9D4B12}"/>
          </ac:grpSpMkLst>
        </pc:grpChg>
        <pc:grpChg chg="mod topLvl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15" creationId="{0235C211-55B6-46AB-81E0-B2EFAC3DEEF2}"/>
          </ac:grpSpMkLst>
        </pc:grpChg>
        <pc:grpChg chg="mod topLvl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19" creationId="{BB8B5CF4-4094-4808-A909-0CAAFE57B65E}"/>
          </ac:grpSpMkLst>
        </pc:grpChg>
        <pc:grpChg chg="mod topLvl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22" creationId="{C030F44D-42AF-40DF-87D2-A90C8BAAD908}"/>
          </ac:grpSpMkLst>
        </pc:grpChg>
        <pc:grpChg chg="add del mod">
          <ac:chgData name="Atish Bhana" userId="9903eb24-aa77-419d-807a-f1b6e3236fa1" providerId="ADAL" clId="{FD612537-510E-4F14-985E-B4DBA156C94B}" dt="2020-07-30T11:12:57.123" v="2138" actId="478"/>
          <ac:grpSpMkLst>
            <pc:docMk/>
            <pc:sldMk cId="2019665842" sldId="321"/>
            <ac:grpSpMk id="23" creationId="{DA9B6DFB-6313-4B49-BEB6-873258C95DC4}"/>
          </ac:grpSpMkLst>
        </pc:grpChg>
        <pc:grpChg chg="mod topLvl">
          <ac:chgData name="Atish Bhana" userId="9903eb24-aa77-419d-807a-f1b6e3236fa1" providerId="ADAL" clId="{FD612537-510E-4F14-985E-B4DBA156C94B}" dt="2020-07-30T11:21:27.601" v="2320" actId="338"/>
          <ac:grpSpMkLst>
            <pc:docMk/>
            <pc:sldMk cId="2019665842" sldId="321"/>
            <ac:grpSpMk id="26" creationId="{BBCCCB78-8AC4-4780-A4DC-D4B4253FE3F1}"/>
          </ac:grpSpMkLst>
        </pc:grpChg>
        <pc:grpChg chg="add del mod">
          <ac:chgData name="Atish Bhana" userId="9903eb24-aa77-419d-807a-f1b6e3236fa1" providerId="ADAL" clId="{FD612537-510E-4F14-985E-B4DBA156C94B}" dt="2020-07-30T11:12:57.123" v="2138" actId="478"/>
          <ac:grpSpMkLst>
            <pc:docMk/>
            <pc:sldMk cId="2019665842" sldId="321"/>
            <ac:grpSpMk id="29" creationId="{B9F458DA-6F08-428C-97C1-E8461AB06D4C}"/>
          </ac:grpSpMkLst>
        </pc:grpChg>
        <pc:picChg chg="mod">
          <ac:chgData name="Atish Bhana" userId="9903eb24-aa77-419d-807a-f1b6e3236fa1" providerId="ADAL" clId="{FD612537-510E-4F14-985E-B4DBA156C94B}" dt="2020-07-30T11:19:59.506" v="2268" actId="1076"/>
          <ac:picMkLst>
            <pc:docMk/>
            <pc:sldMk cId="2019665842" sldId="321"/>
            <ac:picMk id="10" creationId="{F6A02ED3-F1A2-4BD6-94E4-2E1E2F31C3B1}"/>
          </ac:picMkLst>
        </pc:picChg>
        <pc:picChg chg="mod">
          <ac:chgData name="Atish Bhana" userId="9903eb24-aa77-419d-807a-f1b6e3236fa1" providerId="ADAL" clId="{FD612537-510E-4F14-985E-B4DBA156C94B}" dt="2020-07-30T11:20:34.090" v="2308" actId="14100"/>
          <ac:picMkLst>
            <pc:docMk/>
            <pc:sldMk cId="2019665842" sldId="321"/>
            <ac:picMk id="11" creationId="{3A1CDF9F-D221-4EDD-AEE4-579611A1B475}"/>
          </ac:picMkLst>
        </pc:picChg>
        <pc:picChg chg="mod">
          <ac:chgData name="Atish Bhana" userId="9903eb24-aa77-419d-807a-f1b6e3236fa1" providerId="ADAL" clId="{FD612537-510E-4F14-985E-B4DBA156C94B}" dt="2020-07-30T11:20:44.677" v="2310" actId="1076"/>
          <ac:picMkLst>
            <pc:docMk/>
            <pc:sldMk cId="2019665842" sldId="321"/>
            <ac:picMk id="13" creationId="{E5482AE2-457D-45DE-8BA8-46CF953EB6C1}"/>
          </ac:picMkLst>
        </pc:picChg>
        <pc:picChg chg="mod">
          <ac:chgData name="Atish Bhana" userId="9903eb24-aa77-419d-807a-f1b6e3236fa1" providerId="ADAL" clId="{FD612537-510E-4F14-985E-B4DBA156C94B}" dt="2020-07-30T11:20:12.006" v="2275" actId="1076"/>
          <ac:picMkLst>
            <pc:docMk/>
            <pc:sldMk cId="2019665842" sldId="321"/>
            <ac:picMk id="14" creationId="{B4157E3E-2C46-4EA1-89A8-A8BAC90F78A0}"/>
          </ac:picMkLst>
        </pc:picChg>
      </pc:sldChg>
      <pc:sldChg chg="addSp delSp modSp add modTransition">
        <pc:chgData name="Atish Bhana" userId="9903eb24-aa77-419d-807a-f1b6e3236fa1" providerId="ADAL" clId="{FD612537-510E-4F14-985E-B4DBA156C94B}" dt="2020-07-30T14:30:18.177" v="4339" actId="207"/>
        <pc:sldMkLst>
          <pc:docMk/>
          <pc:sldMk cId="858419103" sldId="322"/>
        </pc:sldMkLst>
        <pc:spChg chg="del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4" creationId="{4B853E59-4266-46BD-8E4F-490D23CB5983}"/>
          </ac:spMkLst>
        </pc:spChg>
        <pc:spChg chg="del mod">
          <ac:chgData name="Atish Bhana" userId="9903eb24-aa77-419d-807a-f1b6e3236fa1" providerId="ADAL" clId="{FD612537-510E-4F14-985E-B4DBA156C94B}" dt="2020-07-30T12:06:46.408" v="3164" actId="478"/>
          <ac:spMkLst>
            <pc:docMk/>
            <pc:sldMk cId="858419103" sldId="322"/>
            <ac:spMk id="9" creationId="{344CC9EF-B786-4B69-ABEA-E973B8689BAC}"/>
          </ac:spMkLst>
        </pc:spChg>
        <pc:spChg chg="mod topLvl">
          <ac:chgData name="Atish Bhana" userId="9903eb24-aa77-419d-807a-f1b6e3236fa1" providerId="ADAL" clId="{FD612537-510E-4F14-985E-B4DBA156C94B}" dt="2020-07-30T11:52:56.359" v="2984" actId="164"/>
          <ac:spMkLst>
            <pc:docMk/>
            <pc:sldMk cId="858419103" sldId="322"/>
            <ac:spMk id="20" creationId="{D5C57DC1-7DD0-45ED-BA23-6BB3C949B341}"/>
          </ac:spMkLst>
        </pc:spChg>
        <pc:spChg chg="mod topLvl">
          <ac:chgData name="Atish Bhana" userId="9903eb24-aa77-419d-807a-f1b6e3236fa1" providerId="ADAL" clId="{FD612537-510E-4F14-985E-B4DBA156C94B}" dt="2020-07-30T11:53:04.293" v="2985" actId="164"/>
          <ac:spMkLst>
            <pc:docMk/>
            <pc:sldMk cId="858419103" sldId="322"/>
            <ac:spMk id="21" creationId="{B0413F40-76B9-414D-8131-BFCD5F40155D}"/>
          </ac:spMkLst>
        </pc:spChg>
        <pc:spChg chg="mod topLvl">
          <ac:chgData name="Atish Bhana" userId="9903eb24-aa77-419d-807a-f1b6e3236fa1" providerId="ADAL" clId="{FD612537-510E-4F14-985E-B4DBA156C94B}" dt="2020-07-30T11:53:24.587" v="2987" actId="164"/>
          <ac:spMkLst>
            <pc:docMk/>
            <pc:sldMk cId="858419103" sldId="322"/>
            <ac:spMk id="28" creationId="{DCA79644-E9CA-4F46-B20F-F19A276ED63E}"/>
          </ac:spMkLst>
        </pc:spChg>
        <pc:spChg chg="add del mod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0" creationId="{4CA01C71-4814-46D2-AE0A-C90AF4C0663A}"/>
          </ac:spMkLst>
        </pc:spChg>
        <pc:spChg chg="del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2" creationId="{EBB4C7ED-706A-473A-9654-7B025FD8D2EB}"/>
          </ac:spMkLst>
        </pc:spChg>
        <pc:spChg chg="mod topLvl">
          <ac:chgData name="Atish Bhana" userId="9903eb24-aa77-419d-807a-f1b6e3236fa1" providerId="ADAL" clId="{FD612537-510E-4F14-985E-B4DBA156C94B}" dt="2020-07-30T11:49:41.580" v="2968" actId="164"/>
          <ac:spMkLst>
            <pc:docMk/>
            <pc:sldMk cId="858419103" sldId="322"/>
            <ac:spMk id="33" creationId="{ED78ADB2-557A-42CE-B660-557A599FDBA2}"/>
          </ac:spMkLst>
        </pc:spChg>
        <pc:spChg chg="del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4" creationId="{69495CC7-144C-422C-9F17-05D4C284A71A}"/>
          </ac:spMkLst>
        </pc:spChg>
        <pc:spChg chg="del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5" creationId="{BD87AB98-9FDD-4298-852C-14FB9639EDBB}"/>
          </ac:spMkLst>
        </pc:spChg>
        <pc:spChg chg="del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6" creationId="{12E1B5E5-8835-4A7D-96E5-5D7A8D366692}"/>
          </ac:spMkLst>
        </pc:spChg>
        <pc:spChg chg="add del mod">
          <ac:chgData name="Atish Bhana" userId="9903eb24-aa77-419d-807a-f1b6e3236fa1" providerId="ADAL" clId="{FD612537-510E-4F14-985E-B4DBA156C94B}" dt="2020-07-30T11:46:29.992" v="2922" actId="478"/>
          <ac:spMkLst>
            <pc:docMk/>
            <pc:sldMk cId="858419103" sldId="322"/>
            <ac:spMk id="38" creationId="{7588540E-5DE5-463E-8F00-E778CA7D53C2}"/>
          </ac:spMkLst>
        </pc:spChg>
        <pc:spChg chg="add mod">
          <ac:chgData name="Atish Bhana" userId="9903eb24-aa77-419d-807a-f1b6e3236fa1" providerId="ADAL" clId="{FD612537-510E-4F14-985E-B4DBA156C94B}" dt="2020-07-30T12:06:52.297" v="3172" actId="20577"/>
          <ac:spMkLst>
            <pc:docMk/>
            <pc:sldMk cId="858419103" sldId="322"/>
            <ac:spMk id="144" creationId="{671CF619-8B0A-4968-8F17-CD4AA6ED094E}"/>
          </ac:spMkLst>
        </pc:spChg>
        <pc:spChg chg="add mod">
          <ac:chgData name="Atish Bhana" userId="9903eb24-aa77-419d-807a-f1b6e3236fa1" providerId="ADAL" clId="{FD612537-510E-4F14-985E-B4DBA156C94B}" dt="2020-07-30T14:30:18.177" v="4339" actId="207"/>
          <ac:spMkLst>
            <pc:docMk/>
            <pc:sldMk cId="858419103" sldId="322"/>
            <ac:spMk id="145" creationId="{71281581-0166-4A4E-8C95-52534DEAE678}"/>
          </ac:spMkLst>
        </pc:spChg>
        <pc:spChg chg="mod topLvl">
          <ac:chgData name="Atish Bhana" userId="9903eb24-aa77-419d-807a-f1b6e3236fa1" providerId="ADAL" clId="{FD612537-510E-4F14-985E-B4DBA156C94B}" dt="2020-07-30T11:53:12.083" v="2986" actId="164"/>
          <ac:spMkLst>
            <pc:docMk/>
            <pc:sldMk cId="858419103" sldId="322"/>
            <ac:spMk id="2054" creationId="{00000000-0000-0000-0000-000000000000}"/>
          </ac:spMkLst>
        </pc:spChg>
        <pc:spChg chg="mod topLvl">
          <ac:chgData name="Atish Bhana" userId="9903eb24-aa77-419d-807a-f1b6e3236fa1" providerId="ADAL" clId="{FD612537-510E-4F14-985E-B4DBA156C94B}" dt="2020-07-30T11:50:08.349" v="2971" actId="164"/>
          <ac:spMkLst>
            <pc:docMk/>
            <pc:sldMk cId="858419103" sldId="322"/>
            <ac:spMk id="2055" creationId="{00000000-0000-0000-0000-000000000000}"/>
          </ac:spMkLst>
        </pc:spChg>
        <pc:spChg chg="mod topLvl">
          <ac:chgData name="Atish Bhana" userId="9903eb24-aa77-419d-807a-f1b6e3236fa1" providerId="ADAL" clId="{FD612537-510E-4F14-985E-B4DBA156C94B}" dt="2020-07-30T11:53:57.012" v="2998" actId="164"/>
          <ac:spMkLst>
            <pc:docMk/>
            <pc:sldMk cId="858419103" sldId="322"/>
            <ac:spMk id="2056" creationId="{00000000-0000-0000-0000-000000000000}"/>
          </ac:spMkLst>
        </pc:spChg>
        <pc:grpChg chg="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2" creationId="{FE07C6AB-2A3B-40CC-81CE-8B17FF0BA842}"/>
          </ac:grpSpMkLst>
        </pc:grpChg>
        <pc:grpChg chg="add del mod">
          <ac:chgData name="Atish Bhana" userId="9903eb24-aa77-419d-807a-f1b6e3236fa1" providerId="ADAL" clId="{FD612537-510E-4F14-985E-B4DBA156C94B}" dt="2020-07-30T11:46:35.943" v="2923" actId="478"/>
          <ac:grpSpMkLst>
            <pc:docMk/>
            <pc:sldMk cId="858419103" sldId="322"/>
            <ac:grpSpMk id="3" creationId="{3BB3E96F-331F-4A6B-8DD8-58F73D797BB3}"/>
          </ac:grpSpMkLst>
        </pc:grpChg>
        <pc:grpChg chg="add del mod">
          <ac:chgData name="Atish Bhana" userId="9903eb24-aa77-419d-807a-f1b6e3236fa1" providerId="ADAL" clId="{FD612537-510E-4F14-985E-B4DBA156C94B}" dt="2020-07-30T11:49:07.200" v="2964" actId="165"/>
          <ac:grpSpMkLst>
            <pc:docMk/>
            <pc:sldMk cId="858419103" sldId="322"/>
            <ac:grpSpMk id="5" creationId="{59635827-373F-4D8C-BE51-784AF20E573B}"/>
          </ac:grpSpMkLst>
        </pc:grpChg>
        <pc:grpChg chg="del">
          <ac:chgData name="Atish Bhana" userId="9903eb24-aa77-419d-807a-f1b6e3236fa1" providerId="ADAL" clId="{FD612537-510E-4F14-985E-B4DBA156C94B}" dt="2020-07-30T11:26:16.685" v="2404" actId="165"/>
          <ac:grpSpMkLst>
            <pc:docMk/>
            <pc:sldMk cId="858419103" sldId="322"/>
            <ac:grpSpMk id="6" creationId="{C122AC89-0C29-4A75-9A2E-1E4B3E9D4B12}"/>
          </ac:grpSpMkLst>
        </pc:grpChg>
        <pc:grpChg chg="add del mod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7" creationId="{28BAFB5A-B7FF-4E45-92AB-1110F4FAF43A}"/>
          </ac:grpSpMkLst>
        </pc:grpChg>
        <pc:grpChg chg="add del mod topLvl">
          <ac:chgData name="Atish Bhana" userId="9903eb24-aa77-419d-807a-f1b6e3236fa1" providerId="ADAL" clId="{FD612537-510E-4F14-985E-B4DBA156C94B}" dt="2020-07-30T12:00:09.933" v="3090" actId="478"/>
          <ac:grpSpMkLst>
            <pc:docMk/>
            <pc:sldMk cId="858419103" sldId="322"/>
            <ac:grpSpMk id="8" creationId="{4DE34414-D8C1-4391-A6A1-8E0E573698B3}"/>
          </ac:grpSpMkLst>
        </pc:grpChg>
        <pc:grpChg chg="add mod topLvl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12" creationId="{9D6F64E7-E7B5-4C04-9E72-09BA00AFC786}"/>
          </ac:grpSpMkLst>
        </pc:grpChg>
        <pc:grpChg chg="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15" creationId="{0235C211-55B6-46AB-81E0-B2EFAC3DEEF2}"/>
          </ac:grpSpMkLst>
        </pc:grpChg>
        <pc:grpChg chg="add mod topLvl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16" creationId="{6DC838E4-EB82-4685-9E61-E403288CBC1E}"/>
          </ac:grpSpMkLst>
        </pc:grpChg>
        <pc:grpChg chg="add mod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17" creationId="{8F6C2A60-8A2F-45CC-804F-5445D40161FF}"/>
          </ac:grpSpMkLst>
        </pc:grpChg>
        <pc:grpChg chg="add mod topLvl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18" creationId="{C8017947-968B-4DEB-A7D8-8F11C9B45EE2}"/>
          </ac:grpSpMkLst>
        </pc:grpChg>
        <pc:grpChg chg="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19" creationId="{BB8B5CF4-4094-4808-A909-0CAAFE57B65E}"/>
          </ac:grpSpMkLst>
        </pc:grpChg>
        <pc:grpChg chg="del mod topLvl">
          <ac:chgData name="Atish Bhana" userId="9903eb24-aa77-419d-807a-f1b6e3236fa1" providerId="ADAL" clId="{FD612537-510E-4F14-985E-B4DBA156C94B}" dt="2020-07-30T11:49:16.601" v="2965" actId="165"/>
          <ac:grpSpMkLst>
            <pc:docMk/>
            <pc:sldMk cId="858419103" sldId="322"/>
            <ac:grpSpMk id="22" creationId="{C030F44D-42AF-40DF-87D2-A90C8BAAD908}"/>
          </ac:grpSpMkLst>
        </pc:grpChg>
        <pc:grpChg chg="add del mod topLvl">
          <ac:chgData name="Atish Bhana" userId="9903eb24-aa77-419d-807a-f1b6e3236fa1" providerId="ADAL" clId="{FD612537-510E-4F14-985E-B4DBA156C94B}" dt="2020-07-30T12:00:09.357" v="3089" actId="478"/>
          <ac:grpSpMkLst>
            <pc:docMk/>
            <pc:sldMk cId="858419103" sldId="322"/>
            <ac:grpSpMk id="23" creationId="{5F17E8F3-D531-4C5F-9905-C771B5B12DEF}"/>
          </ac:grpSpMkLst>
        </pc:grpChg>
        <pc:grpChg chg="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26" creationId="{BBCCCB78-8AC4-4780-A4DC-D4B4253FE3F1}"/>
          </ac:grpSpMkLst>
        </pc:grpChg>
        <pc:grpChg chg="add 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27" creationId="{C9DBE04B-E4AB-49DA-A88C-BCC9BC9EF748}"/>
          </ac:grpSpMkLst>
        </pc:grpChg>
        <pc:grpChg chg="add del mod topLvl">
          <ac:chgData name="Atish Bhana" userId="9903eb24-aa77-419d-807a-f1b6e3236fa1" providerId="ADAL" clId="{FD612537-510E-4F14-985E-B4DBA156C94B}" dt="2020-07-30T11:49:31.294" v="2967" actId="165"/>
          <ac:grpSpMkLst>
            <pc:docMk/>
            <pc:sldMk cId="858419103" sldId="322"/>
            <ac:grpSpMk id="31" creationId="{20E097E4-BC6C-4EB0-879F-939771ED5FE4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39" creationId="{3A74CBCA-B7BA-42B5-8342-31E92C469047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42" creationId="{28551253-7293-4DEC-852B-1C8BE9160D1B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45" creationId="{A516FF3C-F255-454D-87B8-50B15DA95615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49" creationId="{9E33BBFF-69F4-4152-9015-B2B50750D93A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52" creationId="{5F31348C-1F89-450E-A2BF-EF14E11B24F6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55" creationId="{A29E53DF-D7E9-44C7-AE6D-D4E65E18E228}"/>
          </ac:grpSpMkLst>
        </pc:grpChg>
        <pc:grpChg chg="add mod">
          <ac:chgData name="Atish Bhana" userId="9903eb24-aa77-419d-807a-f1b6e3236fa1" providerId="ADAL" clId="{FD612537-510E-4F14-985E-B4DBA156C94B}" dt="2020-07-30T11:29:58.522" v="2417" actId="164"/>
          <ac:grpSpMkLst>
            <pc:docMk/>
            <pc:sldMk cId="858419103" sldId="322"/>
            <ac:grpSpMk id="58" creationId="{0E9DBB0F-94C4-43CC-86D2-E9C65909618B}"/>
          </ac:grpSpMkLst>
        </pc:grpChg>
        <pc:grpChg chg="add del mod">
          <ac:chgData name="Atish Bhana" userId="9903eb24-aa77-419d-807a-f1b6e3236fa1" providerId="ADAL" clId="{FD612537-510E-4F14-985E-B4DBA156C94B}" dt="2020-07-30T11:49:01.933" v="2963" actId="478"/>
          <ac:grpSpMkLst>
            <pc:docMk/>
            <pc:sldMk cId="858419103" sldId="322"/>
            <ac:grpSpMk id="61" creationId="{547434F5-CDE7-4C38-9A4F-62981EE1640A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2" creationId="{4C205C35-6B80-4688-B964-EB7E8247B23E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3" creationId="{7EC00698-6248-4D40-B3D8-6F32AC7CE994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4" creationId="{6EF32B82-49CD-4633-813B-B378B66C1F31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5" creationId="{83CFB72D-31C1-412B-A269-E8FA5229030D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6" creationId="{BD15AF30-9880-4C55-8054-32F130E12590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7" creationId="{9198D786-86A2-4766-A6DF-F685398B5301}"/>
          </ac:grpSpMkLst>
        </pc:grpChg>
        <pc:grpChg chg="mod">
          <ac:chgData name="Atish Bhana" userId="9903eb24-aa77-419d-807a-f1b6e3236fa1" providerId="ADAL" clId="{FD612537-510E-4F14-985E-B4DBA156C94B}" dt="2020-07-30T11:46:57.215" v="2930" actId="1035"/>
          <ac:grpSpMkLst>
            <pc:docMk/>
            <pc:sldMk cId="858419103" sldId="322"/>
            <ac:grpSpMk id="68" creationId="{7EF6CEA7-AA10-4B51-A488-CFC946F50539}"/>
          </ac:grpSpMkLst>
        </pc:grpChg>
        <pc:grpChg chg="add mod topLvl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84" creationId="{89BF88CA-605B-4235-8F5D-05FACC8A9C69}"/>
          </ac:grpSpMkLst>
        </pc:grpChg>
        <pc:grpChg chg="add mod topLvl">
          <ac:chgData name="Atish Bhana" userId="9903eb24-aa77-419d-807a-f1b6e3236fa1" providerId="ADAL" clId="{FD612537-510E-4F14-985E-B4DBA156C94B}" dt="2020-07-30T12:03:41.095" v="3112" actId="408"/>
          <ac:grpSpMkLst>
            <pc:docMk/>
            <pc:sldMk cId="858419103" sldId="322"/>
            <ac:grpSpMk id="85" creationId="{0F363C61-9E6D-43D9-9FC1-06AE5625D606}"/>
          </ac:grpSpMkLst>
        </pc:grpChg>
        <pc:grpChg chg="add del mod">
          <ac:chgData name="Atish Bhana" userId="9903eb24-aa77-419d-807a-f1b6e3236fa1" providerId="ADAL" clId="{FD612537-510E-4F14-985E-B4DBA156C94B}" dt="2020-07-30T11:58:18.764" v="3062" actId="165"/>
          <ac:grpSpMkLst>
            <pc:docMk/>
            <pc:sldMk cId="858419103" sldId="322"/>
            <ac:grpSpMk id="86" creationId="{261B5C1C-C8D9-4A98-BE41-6C3BD86F6351}"/>
          </ac:grpSpMkLst>
        </pc:grpChg>
        <pc:grpChg chg="add del mod">
          <ac:chgData name="Atish Bhana" userId="9903eb24-aa77-419d-807a-f1b6e3236fa1" providerId="ADAL" clId="{FD612537-510E-4F14-985E-B4DBA156C94B}" dt="2020-07-30T11:58:14.383" v="3061" actId="165"/>
          <ac:grpSpMkLst>
            <pc:docMk/>
            <pc:sldMk cId="858419103" sldId="322"/>
            <ac:grpSpMk id="91" creationId="{62F20FBA-F72F-404D-8FBB-A0378888237D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2" creationId="{88CA8999-D740-4255-9C94-8D510F059F7F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3" creationId="{66FC3280-1B1E-4970-82E3-C306ED144FBC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4" creationId="{0C0AE1D5-FD3C-45AE-902C-411384EE3721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5" creationId="{B1BAC1A1-1D34-436C-96ED-419351E3036C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6" creationId="{949C9809-D5B0-4694-8365-3886B67EC111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7" creationId="{9227568F-DA6B-4D8C-A622-C70A8DC63343}"/>
          </ac:grpSpMkLst>
        </pc:grpChg>
        <pc:grpChg chg="add del mod topLvl">
          <ac:chgData name="Atish Bhana" userId="9903eb24-aa77-419d-807a-f1b6e3236fa1" providerId="ADAL" clId="{FD612537-510E-4F14-985E-B4DBA156C94B}" dt="2020-07-30T12:00:01.826" v="3088" actId="478"/>
          <ac:grpSpMkLst>
            <pc:docMk/>
            <pc:sldMk cId="858419103" sldId="322"/>
            <ac:grpSpMk id="98" creationId="{FB5DC6D9-8CC7-4855-8BDF-8236CDC3A6D6}"/>
          </ac:grpSpMkLst>
        </pc:grpChg>
        <pc:grpChg chg="mod">
          <ac:chgData name="Atish Bhana" userId="9903eb24-aa77-419d-807a-f1b6e3236fa1" providerId="ADAL" clId="{FD612537-510E-4F14-985E-B4DBA156C94B}" dt="2020-07-30T11:54:24.366" v="3004" actId="1035"/>
          <ac:grpSpMkLst>
            <pc:docMk/>
            <pc:sldMk cId="858419103" sldId="322"/>
            <ac:grpSpMk id="107" creationId="{3528D9FD-1502-41CB-BA57-0C307C5DD312}"/>
          </ac:grpSpMkLst>
        </pc:grpChg>
        <pc:grpChg chg="add mod">
          <ac:chgData name="Atish Bhana" userId="9903eb24-aa77-419d-807a-f1b6e3236fa1" providerId="ADAL" clId="{FD612537-510E-4F14-985E-B4DBA156C94B}" dt="2020-07-30T12:03:51.122" v="3113" actId="571"/>
          <ac:grpSpMkLst>
            <pc:docMk/>
            <pc:sldMk cId="858419103" sldId="322"/>
            <ac:grpSpMk id="115" creationId="{FFD1FF60-1E40-4036-9215-6741F5582927}"/>
          </ac:grpSpMkLst>
        </pc:grpChg>
        <pc:grpChg chg="add mod">
          <ac:chgData name="Atish Bhana" userId="9903eb24-aa77-419d-807a-f1b6e3236fa1" providerId="ADAL" clId="{FD612537-510E-4F14-985E-B4DBA156C94B}" dt="2020-07-30T12:03:56.846" v="3114" actId="571"/>
          <ac:grpSpMkLst>
            <pc:docMk/>
            <pc:sldMk cId="858419103" sldId="322"/>
            <ac:grpSpMk id="118" creationId="{4B4532D7-252D-4428-822D-0E0DF62743C9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21" creationId="{9E48B346-AC42-4388-8C25-A200C476AAC6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24" creationId="{C4E355BA-0835-418A-8D54-29679CAA0EA5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27" creationId="{34727EEE-931A-4365-9189-52722E4D10BA}"/>
          </ac:grpSpMkLst>
        </pc:grpChg>
        <pc:grpChg chg="mod">
          <ac:chgData name="Atish Bhana" userId="9903eb24-aa77-419d-807a-f1b6e3236fa1" providerId="ADAL" clId="{FD612537-510E-4F14-985E-B4DBA156C94B}" dt="2020-07-30T12:04:14.762" v="3115" actId="571"/>
          <ac:grpSpMkLst>
            <pc:docMk/>
            <pc:sldMk cId="858419103" sldId="322"/>
            <ac:grpSpMk id="128" creationId="{23ECA7D5-7A85-41A7-9D81-19BCE2ECA224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32" creationId="{04E0C251-7FFE-41AA-B3BD-BEBA41B3E910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35" creationId="{994E2E29-170C-4A26-AA40-7FE89B83D0ED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38" creationId="{B2F7325B-82D9-405A-BDC4-AE1449EAE91F}"/>
          </ac:grpSpMkLst>
        </pc:grpChg>
        <pc:grpChg chg="add del mod">
          <ac:chgData name="Atish Bhana" userId="9903eb24-aa77-419d-807a-f1b6e3236fa1" providerId="ADAL" clId="{FD612537-510E-4F14-985E-B4DBA156C94B}" dt="2020-07-30T12:15:41.803" v="3266" actId="478"/>
          <ac:grpSpMkLst>
            <pc:docMk/>
            <pc:sldMk cId="858419103" sldId="322"/>
            <ac:grpSpMk id="141" creationId="{8C5F2A74-8445-46D2-B535-2E7E5C7FBBD8}"/>
          </ac:grpSpMkLst>
        </pc:grpChg>
        <pc:picChg chg="mod topLvl">
          <ac:chgData name="Atish Bhana" userId="9903eb24-aa77-419d-807a-f1b6e3236fa1" providerId="ADAL" clId="{FD612537-510E-4F14-985E-B4DBA156C94B}" dt="2020-07-30T11:53:57.012" v="2998" actId="164"/>
          <ac:picMkLst>
            <pc:docMk/>
            <pc:sldMk cId="858419103" sldId="322"/>
            <ac:picMk id="10" creationId="{F6A02ED3-F1A2-4BD6-94E4-2E1E2F31C3B1}"/>
          </ac:picMkLst>
        </pc:picChg>
        <pc:picChg chg="mod topLvl modCrop">
          <ac:chgData name="Atish Bhana" userId="9903eb24-aa77-419d-807a-f1b6e3236fa1" providerId="ADAL" clId="{FD612537-510E-4F14-985E-B4DBA156C94B}" dt="2020-07-30T11:50:08.349" v="2971" actId="164"/>
          <ac:picMkLst>
            <pc:docMk/>
            <pc:sldMk cId="858419103" sldId="322"/>
            <ac:picMk id="11" creationId="{3A1CDF9F-D221-4EDD-AEE4-579611A1B475}"/>
          </ac:picMkLst>
        </pc:picChg>
        <pc:picChg chg="mod topLvl">
          <ac:chgData name="Atish Bhana" userId="9903eb24-aa77-419d-807a-f1b6e3236fa1" providerId="ADAL" clId="{FD612537-510E-4F14-985E-B4DBA156C94B}" dt="2020-07-30T11:53:04.293" v="2985" actId="164"/>
          <ac:picMkLst>
            <pc:docMk/>
            <pc:sldMk cId="858419103" sldId="322"/>
            <ac:picMk id="13" creationId="{E5482AE2-457D-45DE-8BA8-46CF953EB6C1}"/>
          </ac:picMkLst>
        </pc:picChg>
        <pc:picChg chg="mod topLvl">
          <ac:chgData name="Atish Bhana" userId="9903eb24-aa77-419d-807a-f1b6e3236fa1" providerId="ADAL" clId="{FD612537-510E-4F14-985E-B4DBA156C94B}" dt="2020-07-30T11:53:32.352" v="2988" actId="164"/>
          <ac:picMkLst>
            <pc:docMk/>
            <pc:sldMk cId="858419103" sldId="322"/>
            <ac:picMk id="14" creationId="{B4157E3E-2C46-4EA1-89A8-A8BAC90F78A0}"/>
          </ac:picMkLst>
        </pc:picChg>
        <pc:picChg chg="mod topLvl">
          <ac:chgData name="Atish Bhana" userId="9903eb24-aa77-419d-807a-f1b6e3236fa1" providerId="ADAL" clId="{FD612537-510E-4F14-985E-B4DBA156C94B}" dt="2020-07-30T11:52:56.359" v="2984" actId="164"/>
          <ac:picMkLst>
            <pc:docMk/>
            <pc:sldMk cId="858419103" sldId="322"/>
            <ac:picMk id="24" creationId="{E1A86EB2-9C63-4955-B64E-1659620B664B}"/>
          </ac:picMkLst>
        </pc:picChg>
        <pc:picChg chg="mod topLvl">
          <ac:chgData name="Atish Bhana" userId="9903eb24-aa77-419d-807a-f1b6e3236fa1" providerId="ADAL" clId="{FD612537-510E-4F14-985E-B4DBA156C94B}" dt="2020-07-30T11:53:12.083" v="2986" actId="164"/>
          <ac:picMkLst>
            <pc:docMk/>
            <pc:sldMk cId="858419103" sldId="322"/>
            <ac:picMk id="25" creationId="{0557BDCD-AF5A-45E1-9460-DE708B632644}"/>
          </ac:picMkLst>
        </pc:picChg>
        <pc:picChg chg="mod topLvl">
          <ac:chgData name="Atish Bhana" userId="9903eb24-aa77-419d-807a-f1b6e3236fa1" providerId="ADAL" clId="{FD612537-510E-4F14-985E-B4DBA156C94B}" dt="2020-07-30T11:53:24.587" v="2987" actId="164"/>
          <ac:picMkLst>
            <pc:docMk/>
            <pc:sldMk cId="858419103" sldId="322"/>
            <ac:picMk id="29" creationId="{52EEB444-B86D-41E5-B7F8-429ED52BEE0C}"/>
          </ac:picMkLst>
        </pc:picChg>
        <pc:picChg chg="mod topLvl">
          <ac:chgData name="Atish Bhana" userId="9903eb24-aa77-419d-807a-f1b6e3236fa1" providerId="ADAL" clId="{FD612537-510E-4F14-985E-B4DBA156C94B}" dt="2020-07-30T11:49:41.580" v="2968" actId="164"/>
          <ac:picMkLst>
            <pc:docMk/>
            <pc:sldMk cId="858419103" sldId="322"/>
            <ac:picMk id="37" creationId="{BF12EA71-E9ED-4ABD-9FE1-64A880E2D9BF}"/>
          </ac:picMkLst>
        </pc:picChg>
      </pc:sldChg>
      <pc:sldChg chg="addSp modSp add del">
        <pc:chgData name="Atish Bhana" userId="9903eb24-aa77-419d-807a-f1b6e3236fa1" providerId="ADAL" clId="{FD612537-510E-4F14-985E-B4DBA156C94B}" dt="2020-07-30T11:29:40.568" v="2415" actId="2696"/>
        <pc:sldMkLst>
          <pc:docMk/>
          <pc:sldMk cId="205247667" sldId="323"/>
        </pc:sldMkLst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2" creationId="{FE07C6AB-2A3B-40CC-81CE-8B17FF0BA842}"/>
          </ac:grpSpMkLst>
        </pc:grpChg>
        <pc:grpChg chg="add 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3" creationId="{FF50EDDE-5585-414B-845B-DAD543AD14AD}"/>
          </ac:grpSpMkLst>
        </pc:grpChg>
        <pc:grpChg chg="add 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5" creationId="{1F89AE8D-3E5E-40D6-BD2E-B1251B39FDEB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15" creationId="{0235C211-55B6-46AB-81E0-B2EFAC3DEEF2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19" creationId="{BB8B5CF4-4094-4808-A909-0CAAFE57B65E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22" creationId="{C030F44D-42AF-40DF-87D2-A90C8BAAD908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26" creationId="{BBCCCB78-8AC4-4780-A4DC-D4B4253FE3F1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27" creationId="{C9DBE04B-E4AB-49DA-A88C-BCC9BC9EF748}"/>
          </ac:grpSpMkLst>
        </pc:grpChg>
        <pc:grpChg chg="mod">
          <ac:chgData name="Atish Bhana" userId="9903eb24-aa77-419d-807a-f1b6e3236fa1" providerId="ADAL" clId="{FD612537-510E-4F14-985E-B4DBA156C94B}" dt="2020-07-30T11:29:17.900" v="2412" actId="164"/>
          <ac:grpSpMkLst>
            <pc:docMk/>
            <pc:sldMk cId="205247667" sldId="323"/>
            <ac:grpSpMk id="31" creationId="{20E097E4-BC6C-4EB0-879F-939771ED5FE4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39" creationId="{3A74CBCA-B7BA-42B5-8342-31E92C469047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42" creationId="{28551253-7293-4DEC-852B-1C8BE9160D1B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45" creationId="{A516FF3C-F255-454D-87B8-50B15DA95615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49" creationId="{9E33BBFF-69F4-4152-9015-B2B50750D93A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52" creationId="{5F31348C-1F89-450E-A2BF-EF14E11B24F6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55" creationId="{A29E53DF-D7E9-44C7-AE6D-D4E65E18E228}"/>
          </ac:grpSpMkLst>
        </pc:grpChg>
        <pc:grpChg chg="mod">
          <ac:chgData name="Atish Bhana" userId="9903eb24-aa77-419d-807a-f1b6e3236fa1" providerId="ADAL" clId="{FD612537-510E-4F14-985E-B4DBA156C94B}" dt="2020-07-30T11:29:09.070" v="2409" actId="164"/>
          <ac:grpSpMkLst>
            <pc:docMk/>
            <pc:sldMk cId="205247667" sldId="323"/>
            <ac:grpSpMk id="58" creationId="{0E9DBB0F-94C4-43CC-86D2-E9C65909618B}"/>
          </ac:grpSpMkLst>
        </pc:grpChg>
        <pc:grpChg chg="add mod">
          <ac:chgData name="Atish Bhana" userId="9903eb24-aa77-419d-807a-f1b6e3236fa1" providerId="ADAL" clId="{FD612537-510E-4F14-985E-B4DBA156C94B}" dt="2020-07-30T11:29:13.286" v="2411" actId="571"/>
          <ac:grpSpMkLst>
            <pc:docMk/>
            <pc:sldMk cId="205247667" sldId="323"/>
            <ac:grpSpMk id="61" creationId="{D0E6D118-E906-4E06-A142-BF37A8EB4454}"/>
          </ac:grpSpMkLst>
        </pc:grpChg>
        <pc:grpChg chg="add mod">
          <ac:chgData name="Atish Bhana" userId="9903eb24-aa77-419d-807a-f1b6e3236fa1" providerId="ADAL" clId="{FD612537-510E-4F14-985E-B4DBA156C94B}" dt="2020-07-30T11:29:13.286" v="2411" actId="571"/>
          <ac:grpSpMkLst>
            <pc:docMk/>
            <pc:sldMk cId="205247667" sldId="323"/>
            <ac:grpSpMk id="65" creationId="{5465E3E0-DF07-4DF3-A5BF-66CF462CFEE2}"/>
          </ac:grpSpMkLst>
        </pc:grpChg>
        <pc:grpChg chg="add mod">
          <ac:chgData name="Atish Bhana" userId="9903eb24-aa77-419d-807a-f1b6e3236fa1" providerId="ADAL" clId="{FD612537-510E-4F14-985E-B4DBA156C94B}" dt="2020-07-30T11:29:13.286" v="2411" actId="571"/>
          <ac:grpSpMkLst>
            <pc:docMk/>
            <pc:sldMk cId="205247667" sldId="323"/>
            <ac:grpSpMk id="68" creationId="{7E0D498E-6934-4125-A98A-05C5EEEF983D}"/>
          </ac:grpSpMkLst>
        </pc:grpChg>
      </pc:sldChg>
      <pc:sldChg chg="addSp delSp modSp add del modTransition">
        <pc:chgData name="Atish Bhana" userId="9903eb24-aa77-419d-807a-f1b6e3236fa1" providerId="ADAL" clId="{FD612537-510E-4F14-985E-B4DBA156C94B}" dt="2020-07-30T11:46:18.082" v="2921" actId="2696"/>
        <pc:sldMkLst>
          <pc:docMk/>
          <pc:sldMk cId="466268355" sldId="323"/>
        </pc:sldMkLst>
        <pc:spChg chg="mod">
          <ac:chgData name="Atish Bhana" userId="9903eb24-aa77-419d-807a-f1b6e3236fa1" providerId="ADAL" clId="{FD612537-510E-4F14-985E-B4DBA156C94B}" dt="2020-07-30T11:45:36.560" v="2917" actId="20577"/>
          <ac:spMkLst>
            <pc:docMk/>
            <pc:sldMk cId="466268355" sldId="323"/>
            <ac:spMk id="4" creationId="{4B853E59-4266-46BD-8E4F-490D23CB5983}"/>
          </ac:spMkLst>
        </pc:spChg>
        <pc:spChg chg="mod">
          <ac:chgData name="Atish Bhana" userId="9903eb24-aa77-419d-807a-f1b6e3236fa1" providerId="ADAL" clId="{FD612537-510E-4F14-985E-B4DBA156C94B}" dt="2020-07-30T11:44:59.976" v="2874" actId="20577"/>
          <ac:spMkLst>
            <pc:docMk/>
            <pc:sldMk cId="466268355" sldId="323"/>
            <ac:spMk id="32" creationId="{EBB4C7ED-706A-473A-9654-7B025FD8D2EB}"/>
          </ac:spMkLst>
        </pc:spChg>
        <pc:spChg chg="mod">
          <ac:chgData name="Atish Bhana" userId="9903eb24-aa77-419d-807a-f1b6e3236fa1" providerId="ADAL" clId="{FD612537-510E-4F14-985E-B4DBA156C94B}" dt="2020-07-30T11:45:07.684" v="2883" actId="20577"/>
          <ac:spMkLst>
            <pc:docMk/>
            <pc:sldMk cId="466268355" sldId="323"/>
            <ac:spMk id="34" creationId="{69495CC7-144C-422C-9F17-05D4C284A71A}"/>
          </ac:spMkLst>
        </pc:spChg>
        <pc:spChg chg="mod">
          <ac:chgData name="Atish Bhana" userId="9903eb24-aa77-419d-807a-f1b6e3236fa1" providerId="ADAL" clId="{FD612537-510E-4F14-985E-B4DBA156C94B}" dt="2020-07-30T11:45:12.991" v="2892" actId="20577"/>
          <ac:spMkLst>
            <pc:docMk/>
            <pc:sldMk cId="466268355" sldId="323"/>
            <ac:spMk id="35" creationId="{BD87AB98-9FDD-4298-852C-14FB9639EDBB}"/>
          </ac:spMkLst>
        </pc:spChg>
        <pc:spChg chg="mod">
          <ac:chgData name="Atish Bhana" userId="9903eb24-aa77-419d-807a-f1b6e3236fa1" providerId="ADAL" clId="{FD612537-510E-4F14-985E-B4DBA156C94B}" dt="2020-07-30T11:45:18.018" v="2899" actId="20577"/>
          <ac:spMkLst>
            <pc:docMk/>
            <pc:sldMk cId="466268355" sldId="323"/>
            <ac:spMk id="36" creationId="{12E1B5E5-8835-4A7D-96E5-5D7A8D366692}"/>
          </ac:spMkLst>
        </pc:spChg>
        <pc:spChg chg="mod">
          <ac:chgData name="Atish Bhana" userId="9903eb24-aa77-419d-807a-f1b6e3236fa1" providerId="ADAL" clId="{FD612537-510E-4F14-985E-B4DBA156C94B}" dt="2020-07-30T11:45:28.928" v="2908" actId="20577"/>
          <ac:spMkLst>
            <pc:docMk/>
            <pc:sldMk cId="466268355" sldId="323"/>
            <ac:spMk id="38" creationId="{7588540E-5DE5-463E-8F00-E778CA7D53C2}"/>
          </ac:spMkLst>
        </pc:spChg>
        <pc:grpChg chg="mod topLvl">
          <ac:chgData name="Atish Bhana" userId="9903eb24-aa77-419d-807a-f1b6e3236fa1" providerId="ADAL" clId="{FD612537-510E-4F14-985E-B4DBA156C94B}" dt="2020-07-30T11:43:20.289" v="2851" actId="408"/>
          <ac:grpSpMkLst>
            <pc:docMk/>
            <pc:sldMk cId="466268355" sldId="323"/>
            <ac:grpSpMk id="2" creationId="{FE07C6AB-2A3B-40CC-81CE-8B17FF0BA842}"/>
          </ac:grpSpMkLst>
        </pc:grpChg>
        <pc:grpChg chg="del">
          <ac:chgData name="Atish Bhana" userId="9903eb24-aa77-419d-807a-f1b6e3236fa1" providerId="ADAL" clId="{FD612537-510E-4F14-985E-B4DBA156C94B}" dt="2020-07-30T11:41:58.373" v="2839" actId="165"/>
          <ac:grpSpMkLst>
            <pc:docMk/>
            <pc:sldMk cId="466268355" sldId="323"/>
            <ac:grpSpMk id="5" creationId="{59635827-373F-4D8C-BE51-784AF20E573B}"/>
          </ac:grpSpMkLst>
        </pc:grpChg>
        <pc:grpChg chg="mod topLvl">
          <ac:chgData name="Atish Bhana" userId="9903eb24-aa77-419d-807a-f1b6e3236fa1" providerId="ADAL" clId="{FD612537-510E-4F14-985E-B4DBA156C94B}" dt="2020-07-30T11:43:20.289" v="2851" actId="408"/>
          <ac:grpSpMkLst>
            <pc:docMk/>
            <pc:sldMk cId="466268355" sldId="323"/>
            <ac:grpSpMk id="15" creationId="{0235C211-55B6-46AB-81E0-B2EFAC3DEEF2}"/>
          </ac:grpSpMkLst>
        </pc:grpChg>
        <pc:grpChg chg="mod topLvl">
          <ac:chgData name="Atish Bhana" userId="9903eb24-aa77-419d-807a-f1b6e3236fa1" providerId="ADAL" clId="{FD612537-510E-4F14-985E-B4DBA156C94B}" dt="2020-07-30T11:43:20.289" v="2851" actId="408"/>
          <ac:grpSpMkLst>
            <pc:docMk/>
            <pc:sldMk cId="466268355" sldId="323"/>
            <ac:grpSpMk id="19" creationId="{BB8B5CF4-4094-4808-A909-0CAAFE57B65E}"/>
          </ac:grpSpMkLst>
        </pc:grpChg>
        <pc:grpChg chg="mod topLvl">
          <ac:chgData name="Atish Bhana" userId="9903eb24-aa77-419d-807a-f1b6e3236fa1" providerId="ADAL" clId="{FD612537-510E-4F14-985E-B4DBA156C94B}" dt="2020-07-30T11:43:20.289" v="2851" actId="408"/>
          <ac:grpSpMkLst>
            <pc:docMk/>
            <pc:sldMk cId="466268355" sldId="323"/>
            <ac:grpSpMk id="22" creationId="{C030F44D-42AF-40DF-87D2-A90C8BAAD908}"/>
          </ac:grpSpMkLst>
        </pc:grpChg>
        <pc:grpChg chg="mod topLvl">
          <ac:chgData name="Atish Bhana" userId="9903eb24-aa77-419d-807a-f1b6e3236fa1" providerId="ADAL" clId="{FD612537-510E-4F14-985E-B4DBA156C94B}" dt="2020-07-30T11:42:15.177" v="2840" actId="1076"/>
          <ac:grpSpMkLst>
            <pc:docMk/>
            <pc:sldMk cId="466268355" sldId="323"/>
            <ac:grpSpMk id="26" creationId="{BBCCCB78-8AC4-4780-A4DC-D4B4253FE3F1}"/>
          </ac:grpSpMkLst>
        </pc:grpChg>
        <pc:grpChg chg="mod topLvl">
          <ac:chgData name="Atish Bhana" userId="9903eb24-aa77-419d-807a-f1b6e3236fa1" providerId="ADAL" clId="{FD612537-510E-4F14-985E-B4DBA156C94B}" dt="2020-07-30T11:42:15.177" v="2840" actId="1076"/>
          <ac:grpSpMkLst>
            <pc:docMk/>
            <pc:sldMk cId="466268355" sldId="323"/>
            <ac:grpSpMk id="27" creationId="{C9DBE04B-E4AB-49DA-A88C-BCC9BC9EF748}"/>
          </ac:grpSpMkLst>
        </pc:grpChg>
        <pc:grpChg chg="mod topLvl">
          <ac:chgData name="Atish Bhana" userId="9903eb24-aa77-419d-807a-f1b6e3236fa1" providerId="ADAL" clId="{FD612537-510E-4F14-985E-B4DBA156C94B}" dt="2020-07-30T11:43:20.289" v="2851" actId="408"/>
          <ac:grpSpMkLst>
            <pc:docMk/>
            <pc:sldMk cId="466268355" sldId="323"/>
            <ac:grpSpMk id="31" creationId="{20E097E4-BC6C-4EB0-879F-939771ED5FE4}"/>
          </ac:grpSpMkLst>
        </pc:grpChg>
        <pc:grpChg chg="add mod">
          <ac:chgData name="Atish Bhana" userId="9903eb24-aa77-419d-807a-f1b6e3236fa1" providerId="ADAL" clId="{FD612537-510E-4F14-985E-B4DBA156C94B}" dt="2020-07-30T11:44:03.539" v="2853" actId="571"/>
          <ac:grpSpMkLst>
            <pc:docMk/>
            <pc:sldMk cId="466268355" sldId="323"/>
            <ac:grpSpMk id="61" creationId="{B7B24B0F-0002-4AE8-A4DC-96845C06063D}"/>
          </ac:grpSpMkLst>
        </pc:grpChg>
        <pc:grpChg chg="add mod">
          <ac:chgData name="Atish Bhana" userId="9903eb24-aa77-419d-807a-f1b6e3236fa1" providerId="ADAL" clId="{FD612537-510E-4F14-985E-B4DBA156C94B}" dt="2020-07-30T11:44:13.022" v="2854" actId="571"/>
          <ac:grpSpMkLst>
            <pc:docMk/>
            <pc:sldMk cId="466268355" sldId="323"/>
            <ac:grpSpMk id="64" creationId="{AB5738F9-2B71-491C-AD3A-0D6FC4117378}"/>
          </ac:grpSpMkLst>
        </pc:grpChg>
      </pc:sldChg>
      <pc:sldChg chg="addSp delSp modSp add del modTransition">
        <pc:chgData name="Atish Bhana" userId="9903eb24-aa77-419d-807a-f1b6e3236fa1" providerId="ADAL" clId="{FD612537-510E-4F14-985E-B4DBA156C94B}" dt="2020-07-30T11:59:36.334" v="3085" actId="2696"/>
        <pc:sldMkLst>
          <pc:docMk/>
          <pc:sldMk cId="922719453" sldId="323"/>
        </pc:sldMkLst>
        <pc:spChg chg="mod">
          <ac:chgData name="Atish Bhana" userId="9903eb24-aa77-419d-807a-f1b6e3236fa1" providerId="ADAL" clId="{FD612537-510E-4F14-985E-B4DBA156C94B}" dt="2020-07-30T11:58:54.467" v="3082" actId="20577"/>
          <ac:spMkLst>
            <pc:docMk/>
            <pc:sldMk cId="922719453" sldId="323"/>
            <ac:spMk id="9" creationId="{344CC9EF-B786-4B69-ABEA-E973B8689BAC}"/>
          </ac:spMkLst>
        </pc:spChg>
        <pc:spChg chg="mod topLvl">
          <ac:chgData name="Atish Bhana" userId="9903eb24-aa77-419d-807a-f1b6e3236fa1" providerId="ADAL" clId="{FD612537-510E-4F14-985E-B4DBA156C94B}" dt="2020-07-30T11:57:19.241" v="3059" actId="165"/>
          <ac:spMkLst>
            <pc:docMk/>
            <pc:sldMk cId="922719453" sldId="323"/>
            <ac:spMk id="53" creationId="{9CA4B4A2-1E05-4CC6-B55E-E133D2B83384}"/>
          </ac:spMkLst>
        </pc:spChg>
        <pc:grpChg chg="add del mod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2" creationId="{E6619B78-B187-467D-A0A6-833F78564BD3}"/>
          </ac:grpSpMkLst>
        </pc:grpChg>
        <pc:grpChg chg="add mod">
          <ac:chgData name="Atish Bhana" userId="9903eb24-aa77-419d-807a-f1b6e3236fa1" providerId="ADAL" clId="{FD612537-510E-4F14-985E-B4DBA156C94B}" dt="2020-07-30T11:57:17.816" v="3058" actId="164"/>
          <ac:grpSpMkLst>
            <pc:docMk/>
            <pc:sldMk cId="922719453" sldId="323"/>
            <ac:grpSpMk id="3" creationId="{F0760A99-B2D4-479C-90C2-8858D3C4A6A5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8" creationId="{4DE34414-D8C1-4391-A6A1-8E0E573698B3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12" creationId="{9D6F64E7-E7B5-4C04-9E72-09BA00AFC786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16" creationId="{6DC838E4-EB82-4685-9E61-E403288CBC1E}"/>
          </ac:grpSpMkLst>
        </pc:grpChg>
        <pc:grpChg chg="mod">
          <ac:chgData name="Atish Bhana" userId="9903eb24-aa77-419d-807a-f1b6e3236fa1" providerId="ADAL" clId="{FD612537-510E-4F14-985E-B4DBA156C94B}" dt="2020-07-30T11:55:24.496" v="3047" actId="408"/>
          <ac:grpSpMkLst>
            <pc:docMk/>
            <pc:sldMk cId="922719453" sldId="323"/>
            <ac:grpSpMk id="17" creationId="{8F6C2A60-8A2F-45CC-804F-5445D40161FF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18" creationId="{C8017947-968B-4DEB-A7D8-8F11C9B45EE2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23" creationId="{5F17E8F3-D531-4C5F-9905-C771B5B12DEF}"/>
          </ac:grpSpMkLst>
        </pc:grpChg>
        <pc:grpChg chg="add del mod">
          <ac:chgData name="Atish Bhana" userId="9903eb24-aa77-419d-807a-f1b6e3236fa1" providerId="ADAL" clId="{FD612537-510E-4F14-985E-B4DBA156C94B}" dt="2020-07-30T11:57:19.241" v="3059" actId="165"/>
          <ac:grpSpMkLst>
            <pc:docMk/>
            <pc:sldMk cId="922719453" sldId="323"/>
            <ac:grpSpMk id="52" creationId="{8F1BD2D5-5921-4E5E-BF1A-7A71B1249BBC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84" creationId="{89BF88CA-605B-4235-8F5D-05FACC8A9C69}"/>
          </ac:grpSpMkLst>
        </pc:grpChg>
        <pc:grpChg chg="mod topLvl">
          <ac:chgData name="Atish Bhana" userId="9903eb24-aa77-419d-807a-f1b6e3236fa1" providerId="ADAL" clId="{FD612537-510E-4F14-985E-B4DBA156C94B}" dt="2020-07-30T11:58:25.931" v="3063" actId="165"/>
          <ac:grpSpMkLst>
            <pc:docMk/>
            <pc:sldMk cId="922719453" sldId="323"/>
            <ac:grpSpMk id="85" creationId="{0F363C61-9E6D-43D9-9FC1-06AE5625D606}"/>
          </ac:grpSpMkLst>
        </pc:grpChg>
        <pc:grpChg chg="del mod">
          <ac:chgData name="Atish Bhana" userId="9903eb24-aa77-419d-807a-f1b6e3236fa1" providerId="ADAL" clId="{FD612537-510E-4F14-985E-B4DBA156C94B}" dt="2020-07-30T11:54:41.812" v="3031" actId="165"/>
          <ac:grpSpMkLst>
            <pc:docMk/>
            <pc:sldMk cId="922719453" sldId="323"/>
            <ac:grpSpMk id="86" creationId="{261B5C1C-C8D9-4A98-BE41-6C3BD86F6351}"/>
          </ac:grpSpMkLst>
        </pc:grpChg>
        <pc:grpChg chg="de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1" creationId="{62F20FBA-F72F-404D-8FBB-A0378888237D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2" creationId="{88CA8999-D740-4255-9C94-8D510F059F7F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3" creationId="{66FC3280-1B1E-4970-82E3-C306ED144FBC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4" creationId="{0C0AE1D5-FD3C-45AE-902C-411384EE3721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5" creationId="{B1BAC1A1-1D34-436C-96ED-419351E3036C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6" creationId="{949C9809-D5B0-4694-8365-3886B67EC111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7" creationId="{9227568F-DA6B-4D8C-A622-C70A8DC63343}"/>
          </ac:grpSpMkLst>
        </pc:grpChg>
        <pc:grpChg chg="mod topLvl">
          <ac:chgData name="Atish Bhana" userId="9903eb24-aa77-419d-807a-f1b6e3236fa1" providerId="ADAL" clId="{FD612537-510E-4F14-985E-B4DBA156C94B}" dt="2020-07-30T11:58:04.977" v="3060" actId="165"/>
          <ac:grpSpMkLst>
            <pc:docMk/>
            <pc:sldMk cId="922719453" sldId="323"/>
            <ac:grpSpMk id="98" creationId="{FB5DC6D9-8CC7-4855-8BDF-8236CDC3A6D6}"/>
          </ac:grpSpMkLst>
        </pc:grpChg>
        <pc:picChg chg="mod topLvl">
          <ac:chgData name="Atish Bhana" userId="9903eb24-aa77-419d-807a-f1b6e3236fa1" providerId="ADAL" clId="{FD612537-510E-4F14-985E-B4DBA156C94B}" dt="2020-07-30T11:57:19.241" v="3059" actId="165"/>
          <ac:picMkLst>
            <pc:docMk/>
            <pc:sldMk cId="922719453" sldId="323"/>
            <ac:picMk id="54" creationId="{168FF308-A3B2-47BC-A568-155E4FDDADAA}"/>
          </ac:picMkLst>
        </pc:picChg>
      </pc:sldChg>
      <pc:sldChg chg="addSp delSp modSp add del">
        <pc:chgData name="Atish Bhana" userId="9903eb24-aa77-419d-807a-f1b6e3236fa1" providerId="ADAL" clId="{FD612537-510E-4F14-985E-B4DBA156C94B}" dt="2020-07-30T11:48:58.357" v="2962" actId="2696"/>
        <pc:sldMkLst>
          <pc:docMk/>
          <pc:sldMk cId="1667319522" sldId="323"/>
        </pc:sldMkLst>
        <pc:spChg chg="mod">
          <ac:chgData name="Atish Bhana" userId="9903eb24-aa77-419d-807a-f1b6e3236fa1" providerId="ADAL" clId="{FD612537-510E-4F14-985E-B4DBA156C94B}" dt="2020-07-30T11:47:08.589" v="2933" actId="20577"/>
          <ac:spMkLst>
            <pc:docMk/>
            <pc:sldMk cId="1667319522" sldId="323"/>
            <ac:spMk id="9" creationId="{344CC9EF-B786-4B69-ABEA-E973B8689BAC}"/>
          </ac:spMkLst>
        </pc:spChg>
        <pc:spChg chg="mod">
          <ac:chgData name="Atish Bhana" userId="9903eb24-aa77-419d-807a-f1b6e3236fa1" providerId="ADAL" clId="{FD612537-510E-4F14-985E-B4DBA156C94B}" dt="2020-07-30T11:48:14.856" v="2946" actId="14100"/>
          <ac:spMkLst>
            <pc:docMk/>
            <pc:sldMk cId="1667319522" sldId="323"/>
            <ac:spMk id="20" creationId="{D5C57DC1-7DD0-45ED-BA23-6BB3C949B341}"/>
          </ac:spMkLst>
        </pc:spChg>
        <pc:spChg chg="mod">
          <ac:chgData name="Atish Bhana" userId="9903eb24-aa77-419d-807a-f1b6e3236fa1" providerId="ADAL" clId="{FD612537-510E-4F14-985E-B4DBA156C94B}" dt="2020-07-30T11:48:54.050" v="2961" actId="14100"/>
          <ac:spMkLst>
            <pc:docMk/>
            <pc:sldMk cId="1667319522" sldId="323"/>
            <ac:spMk id="33" creationId="{ED78ADB2-557A-42CE-B660-557A599FDBA2}"/>
          </ac:spMkLst>
        </pc:spChg>
        <pc:spChg chg="mod">
          <ac:chgData name="Atish Bhana" userId="9903eb24-aa77-419d-807a-f1b6e3236fa1" providerId="ADAL" clId="{FD612537-510E-4F14-985E-B4DBA156C94B}" dt="2020-07-30T11:48:14.856" v="2946" actId="14100"/>
          <ac:spMkLst>
            <pc:docMk/>
            <pc:sldMk cId="1667319522" sldId="323"/>
            <ac:spMk id="2055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48:54.050" v="2961" actId="14100"/>
          <ac:spMkLst>
            <pc:docMk/>
            <pc:sldMk cId="1667319522" sldId="323"/>
            <ac:spMk id="2056" creationId="{00000000-0000-0000-0000-000000000000}"/>
          </ac:spMkLst>
        </pc:s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2" creationId="{FE07C6AB-2A3B-40CC-81CE-8B17FF0BA842}"/>
          </ac:grpSpMkLst>
        </pc:grpChg>
        <pc:grpChg chg="add del mod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5" creationId="{59635827-373F-4D8C-BE51-784AF20E573B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15" creationId="{0235C211-55B6-46AB-81E0-B2EFAC3DEEF2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19" creationId="{BB8B5CF4-4094-4808-A909-0CAAFE57B65E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22" creationId="{C030F44D-42AF-40DF-87D2-A90C8BAAD908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26" creationId="{BBCCCB78-8AC4-4780-A4DC-D4B4253FE3F1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27" creationId="{C9DBE04B-E4AB-49DA-A88C-BCC9BC9EF748}"/>
          </ac:grpSpMkLst>
        </pc:grpChg>
        <pc:grpChg chg="mod topLvl">
          <ac:chgData name="Atish Bhana" userId="9903eb24-aa77-419d-807a-f1b6e3236fa1" providerId="ADAL" clId="{FD612537-510E-4F14-985E-B4DBA156C94B}" dt="2020-07-30T11:48:52.873" v="2959" actId="165"/>
          <ac:grpSpMkLst>
            <pc:docMk/>
            <pc:sldMk cId="1667319522" sldId="323"/>
            <ac:grpSpMk id="31" creationId="{20E097E4-BC6C-4EB0-879F-939771ED5FE4}"/>
          </ac:grpSpMkLst>
        </pc:grpChg>
      </pc:sldChg>
      <pc:sldChg chg="add del">
        <pc:chgData name="Atish Bhana" userId="9903eb24-aa77-419d-807a-f1b6e3236fa1" providerId="ADAL" clId="{FD612537-510E-4F14-985E-B4DBA156C94B}" dt="2020-07-30T11:30:11.786" v="2419" actId="2696"/>
        <pc:sldMkLst>
          <pc:docMk/>
          <pc:sldMk cId="1854995678" sldId="323"/>
        </pc:sldMkLst>
      </pc:sldChg>
      <pc:sldChg chg="addSp delSp modSp add del modTransition">
        <pc:chgData name="Atish Bhana" userId="9903eb24-aa77-419d-807a-f1b6e3236fa1" providerId="ADAL" clId="{FD612537-510E-4F14-985E-B4DBA156C94B}" dt="2020-07-30T11:41:37.757" v="2837" actId="2696"/>
        <pc:sldMkLst>
          <pc:docMk/>
          <pc:sldMk cId="3513577957" sldId="323"/>
        </pc:sldMkLst>
        <pc:spChg chg="mod">
          <ac:chgData name="Atish Bhana" userId="9903eb24-aa77-419d-807a-f1b6e3236fa1" providerId="ADAL" clId="{FD612537-510E-4F14-985E-B4DBA156C94B}" dt="2020-07-30T11:38:16.679" v="2767" actId="20577"/>
          <ac:spMkLst>
            <pc:docMk/>
            <pc:sldMk cId="3513577957" sldId="323"/>
            <ac:spMk id="4" creationId="{4B853E59-4266-46BD-8E4F-490D23CB5983}"/>
          </ac:spMkLst>
        </pc:spChg>
        <pc:spChg chg="mod">
          <ac:chgData name="Atish Bhana" userId="9903eb24-aa77-419d-807a-f1b6e3236fa1" providerId="ADAL" clId="{FD612537-510E-4F14-985E-B4DBA156C94B}" dt="2020-07-30T11:39:24.686" v="2833" actId="20577"/>
          <ac:spMkLst>
            <pc:docMk/>
            <pc:sldMk cId="3513577957" sldId="323"/>
            <ac:spMk id="9" creationId="{344CC9EF-B786-4B69-ABEA-E973B8689BAC}"/>
          </ac:spMkLst>
        </pc:spChg>
        <pc:spChg chg="mod">
          <ac:chgData name="Atish Bhana" userId="9903eb24-aa77-419d-807a-f1b6e3236fa1" providerId="ADAL" clId="{FD612537-510E-4F14-985E-B4DBA156C94B}" dt="2020-07-30T11:37:06.961" v="2718" actId="1076"/>
          <ac:spMkLst>
            <pc:docMk/>
            <pc:sldMk cId="3513577957" sldId="323"/>
            <ac:spMk id="30" creationId="{4CA01C71-4814-46D2-AE0A-C90AF4C0663A}"/>
          </ac:spMkLst>
        </pc:spChg>
        <pc:spChg chg="mod">
          <ac:chgData name="Atish Bhana" userId="9903eb24-aa77-419d-807a-f1b6e3236fa1" providerId="ADAL" clId="{FD612537-510E-4F14-985E-B4DBA156C94B}" dt="2020-07-30T11:37:27.042" v="2726" actId="20577"/>
          <ac:spMkLst>
            <pc:docMk/>
            <pc:sldMk cId="3513577957" sldId="323"/>
            <ac:spMk id="32" creationId="{EBB4C7ED-706A-473A-9654-7B025FD8D2EB}"/>
          </ac:spMkLst>
        </pc:spChg>
        <pc:spChg chg="mod">
          <ac:chgData name="Atish Bhana" userId="9903eb24-aa77-419d-807a-f1b6e3236fa1" providerId="ADAL" clId="{FD612537-510E-4F14-985E-B4DBA156C94B}" dt="2020-07-30T11:31:29.598" v="2450" actId="14100"/>
          <ac:spMkLst>
            <pc:docMk/>
            <pc:sldMk cId="3513577957" sldId="323"/>
            <ac:spMk id="33" creationId="{ED78ADB2-557A-42CE-B660-557A599FDBA2}"/>
          </ac:spMkLst>
        </pc:spChg>
        <pc:spChg chg="mod">
          <ac:chgData name="Atish Bhana" userId="9903eb24-aa77-419d-807a-f1b6e3236fa1" providerId="ADAL" clId="{FD612537-510E-4F14-985E-B4DBA156C94B}" dt="2020-07-30T11:37:32.788" v="2735" actId="20577"/>
          <ac:spMkLst>
            <pc:docMk/>
            <pc:sldMk cId="3513577957" sldId="323"/>
            <ac:spMk id="34" creationId="{69495CC7-144C-422C-9F17-05D4C284A71A}"/>
          </ac:spMkLst>
        </pc:spChg>
        <pc:spChg chg="mod">
          <ac:chgData name="Atish Bhana" userId="9903eb24-aa77-419d-807a-f1b6e3236fa1" providerId="ADAL" clId="{FD612537-510E-4F14-985E-B4DBA156C94B}" dt="2020-07-30T11:37:38.924" v="2742" actId="20577"/>
          <ac:spMkLst>
            <pc:docMk/>
            <pc:sldMk cId="3513577957" sldId="323"/>
            <ac:spMk id="35" creationId="{BD87AB98-9FDD-4298-852C-14FB9639EDBB}"/>
          </ac:spMkLst>
        </pc:spChg>
        <pc:spChg chg="mod">
          <ac:chgData name="Atish Bhana" userId="9903eb24-aa77-419d-807a-f1b6e3236fa1" providerId="ADAL" clId="{FD612537-510E-4F14-985E-B4DBA156C94B}" dt="2020-07-30T11:37:46.143" v="2756" actId="20577"/>
          <ac:spMkLst>
            <pc:docMk/>
            <pc:sldMk cId="3513577957" sldId="323"/>
            <ac:spMk id="36" creationId="{12E1B5E5-8835-4A7D-96E5-5D7A8D366692}"/>
          </ac:spMkLst>
        </pc:spChg>
        <pc:spChg chg="mod">
          <ac:chgData name="Atish Bhana" userId="9903eb24-aa77-419d-807a-f1b6e3236fa1" providerId="ADAL" clId="{FD612537-510E-4F14-985E-B4DBA156C94B}" dt="2020-07-30T11:38:21.449" v="2776" actId="20577"/>
          <ac:spMkLst>
            <pc:docMk/>
            <pc:sldMk cId="3513577957" sldId="323"/>
            <ac:spMk id="38" creationId="{7588540E-5DE5-463E-8F00-E778CA7D53C2}"/>
          </ac:spMkLst>
        </pc:spChg>
        <pc:spChg chg="mod">
          <ac:chgData name="Atish Bhana" userId="9903eb24-aa77-419d-807a-f1b6e3236fa1" providerId="ADAL" clId="{FD612537-510E-4F14-985E-B4DBA156C94B}" dt="2020-07-30T11:31:29.598" v="2450" actId="14100"/>
          <ac:spMkLst>
            <pc:docMk/>
            <pc:sldMk cId="3513577957" sldId="323"/>
            <ac:spMk id="2056" creationId="{00000000-0000-0000-0000-000000000000}"/>
          </ac:spMkLst>
        </pc:spChg>
        <pc:spChg chg="mod">
          <ac:chgData name="Atish Bhana" userId="9903eb24-aa77-419d-807a-f1b6e3236fa1" providerId="ADAL" clId="{FD612537-510E-4F14-985E-B4DBA156C94B}" dt="2020-07-30T11:36:57.649" v="2716" actId="554"/>
          <ac:spMkLst>
            <pc:docMk/>
            <pc:sldMk cId="3513577957" sldId="323"/>
            <ac:spMk id="2059" creationId="{00000000-0000-0000-0000-000000000000}"/>
          </ac:spMkLst>
        </pc:spChg>
        <pc:grpChg chg="mod topLvl">
          <ac:chgData name="Atish Bhana" userId="9903eb24-aa77-419d-807a-f1b6e3236fa1" providerId="ADAL" clId="{FD612537-510E-4F14-985E-B4DBA156C94B}" dt="2020-07-30T11:37:03.029" v="2717" actId="408"/>
          <ac:grpSpMkLst>
            <pc:docMk/>
            <pc:sldMk cId="3513577957" sldId="323"/>
            <ac:grpSpMk id="2" creationId="{FE07C6AB-2A3B-40CC-81CE-8B17FF0BA842}"/>
          </ac:grpSpMkLst>
        </pc:grpChg>
        <pc:grpChg chg="del mod">
          <ac:chgData name="Atish Bhana" userId="9903eb24-aa77-419d-807a-f1b6e3236fa1" providerId="ADAL" clId="{FD612537-510E-4F14-985E-B4DBA156C94B}" dt="2020-07-30T11:31:34.825" v="2452" actId="165"/>
          <ac:grpSpMkLst>
            <pc:docMk/>
            <pc:sldMk cId="3513577957" sldId="323"/>
            <ac:grpSpMk id="5" creationId="{59635827-373F-4D8C-BE51-784AF20E573B}"/>
          </ac:grpSpMkLst>
        </pc:grpChg>
        <pc:grpChg chg="mod topLvl">
          <ac:chgData name="Atish Bhana" userId="9903eb24-aa77-419d-807a-f1b6e3236fa1" providerId="ADAL" clId="{FD612537-510E-4F14-985E-B4DBA156C94B}" dt="2020-07-30T11:37:03.029" v="2717" actId="408"/>
          <ac:grpSpMkLst>
            <pc:docMk/>
            <pc:sldMk cId="3513577957" sldId="323"/>
            <ac:grpSpMk id="15" creationId="{0235C211-55B6-46AB-81E0-B2EFAC3DEEF2}"/>
          </ac:grpSpMkLst>
        </pc:grpChg>
        <pc:grpChg chg="mod topLvl">
          <ac:chgData name="Atish Bhana" userId="9903eb24-aa77-419d-807a-f1b6e3236fa1" providerId="ADAL" clId="{FD612537-510E-4F14-985E-B4DBA156C94B}" dt="2020-07-30T11:37:03.029" v="2717" actId="408"/>
          <ac:grpSpMkLst>
            <pc:docMk/>
            <pc:sldMk cId="3513577957" sldId="323"/>
            <ac:grpSpMk id="19" creationId="{BB8B5CF4-4094-4808-A909-0CAAFE57B65E}"/>
          </ac:grpSpMkLst>
        </pc:grpChg>
        <pc:grpChg chg="mod topLvl">
          <ac:chgData name="Atish Bhana" userId="9903eb24-aa77-419d-807a-f1b6e3236fa1" providerId="ADAL" clId="{FD612537-510E-4F14-985E-B4DBA156C94B}" dt="2020-07-30T11:36:57.649" v="2716" actId="554"/>
          <ac:grpSpMkLst>
            <pc:docMk/>
            <pc:sldMk cId="3513577957" sldId="323"/>
            <ac:grpSpMk id="22" creationId="{C030F44D-42AF-40DF-87D2-A90C8BAAD908}"/>
          </ac:grpSpMkLst>
        </pc:grpChg>
        <pc:grpChg chg="mod topLvl">
          <ac:chgData name="Atish Bhana" userId="9903eb24-aa77-419d-807a-f1b6e3236fa1" providerId="ADAL" clId="{FD612537-510E-4F14-985E-B4DBA156C94B}" dt="2020-07-30T11:33:16.958" v="2470" actId="1076"/>
          <ac:grpSpMkLst>
            <pc:docMk/>
            <pc:sldMk cId="3513577957" sldId="323"/>
            <ac:grpSpMk id="26" creationId="{BBCCCB78-8AC4-4780-A4DC-D4B4253FE3F1}"/>
          </ac:grpSpMkLst>
        </pc:grpChg>
        <pc:grpChg chg="del mod topLvl">
          <ac:chgData name="Atish Bhana" userId="9903eb24-aa77-419d-807a-f1b6e3236fa1" providerId="ADAL" clId="{FD612537-510E-4F14-985E-B4DBA156C94B}" dt="2020-07-30T11:38:02.680" v="2758" actId="478"/>
          <ac:grpSpMkLst>
            <pc:docMk/>
            <pc:sldMk cId="3513577957" sldId="323"/>
            <ac:grpSpMk id="27" creationId="{C9DBE04B-E4AB-49DA-A88C-BCC9BC9EF748}"/>
          </ac:grpSpMkLst>
        </pc:grpChg>
        <pc:grpChg chg="mod topLvl">
          <ac:chgData name="Atish Bhana" userId="9903eb24-aa77-419d-807a-f1b6e3236fa1" providerId="ADAL" clId="{FD612537-510E-4F14-985E-B4DBA156C94B}" dt="2020-07-30T11:37:03.029" v="2717" actId="408"/>
          <ac:grpSpMkLst>
            <pc:docMk/>
            <pc:sldMk cId="3513577957" sldId="323"/>
            <ac:grpSpMk id="31" creationId="{20E097E4-BC6C-4EB0-879F-939771ED5FE4}"/>
          </ac:grpSpMkLst>
        </pc:grpChg>
        <pc:grpChg chg="add mod">
          <ac:chgData name="Atish Bhana" userId="9903eb24-aa77-419d-807a-f1b6e3236fa1" providerId="ADAL" clId="{FD612537-510E-4F14-985E-B4DBA156C94B}" dt="2020-07-30T11:38:35.295" v="2830" actId="1035"/>
          <ac:grpSpMkLst>
            <pc:docMk/>
            <pc:sldMk cId="3513577957" sldId="323"/>
            <ac:grpSpMk id="61" creationId="{0AE6E3EE-69D7-4CD0-96D6-60B875538955}"/>
          </ac:grpSpMkLst>
        </pc:grpChg>
        <pc:picChg chg="mod">
          <ac:chgData name="Atish Bhana" userId="9903eb24-aa77-419d-807a-f1b6e3236fa1" providerId="ADAL" clId="{FD612537-510E-4F14-985E-B4DBA156C94B}" dt="2020-07-30T11:31:25.994" v="2448" actId="1076"/>
          <ac:picMkLst>
            <pc:docMk/>
            <pc:sldMk cId="3513577957" sldId="323"/>
            <ac:picMk id="10" creationId="{F6A02ED3-F1A2-4BD6-94E4-2E1E2F31C3B1}"/>
          </ac:picMkLst>
        </pc:picChg>
      </pc:sldChg>
      <pc:sldChg chg="addSp delSp modSp add modTransition">
        <pc:chgData name="Atish Bhana" userId="9903eb24-aa77-419d-807a-f1b6e3236fa1" providerId="ADAL" clId="{FD612537-510E-4F14-985E-B4DBA156C94B}" dt="2020-07-30T16:07:06.822" v="5999" actId="1076"/>
        <pc:sldMkLst>
          <pc:docMk/>
          <pc:sldMk cId="4230523199" sldId="323"/>
        </pc:sldMkLst>
        <pc:spChg chg="del mod">
          <ac:chgData name="Atish Bhana" userId="9903eb24-aa77-419d-807a-f1b6e3236fa1" providerId="ADAL" clId="{FD612537-510E-4F14-985E-B4DBA156C94B}" dt="2020-07-30T12:06:18.776" v="3150" actId="478"/>
          <ac:spMkLst>
            <pc:docMk/>
            <pc:sldMk cId="4230523199" sldId="323"/>
            <ac:spMk id="9" creationId="{344CC9EF-B786-4B69-ABEA-E973B8689BAC}"/>
          </ac:spMkLst>
        </pc:spChg>
        <pc:spChg chg="add mod">
          <ac:chgData name="Atish Bhana" userId="9903eb24-aa77-419d-807a-f1b6e3236fa1" providerId="ADAL" clId="{FD612537-510E-4F14-985E-B4DBA156C94B}" dt="2020-07-30T12:06:41.641" v="3163" actId="122"/>
          <ac:spMkLst>
            <pc:docMk/>
            <pc:sldMk cId="4230523199" sldId="323"/>
            <ac:spMk id="55" creationId="{5EBDAA98-7E4B-4006-BD4D-BDD473F3C415}"/>
          </ac:spMkLst>
        </pc:spChg>
        <pc:spChg chg="add mod">
          <ac:chgData name="Atish Bhana" userId="9903eb24-aa77-419d-807a-f1b6e3236fa1" providerId="ADAL" clId="{FD612537-510E-4F14-985E-B4DBA156C94B}" dt="2020-07-30T14:30:55.867" v="4340" actId="207"/>
          <ac:spMkLst>
            <pc:docMk/>
            <pc:sldMk cId="4230523199" sldId="323"/>
            <ac:spMk id="56" creationId="{DA114F0C-61A4-419E-BF0B-D661816D09D3}"/>
          </ac:spMkLst>
        </pc:spChg>
        <pc:grpChg chg="mod">
          <ac:chgData name="Atish Bhana" userId="9903eb24-aa77-419d-807a-f1b6e3236fa1" providerId="ADAL" clId="{FD612537-510E-4F14-985E-B4DBA156C94B}" dt="2020-07-30T12:05:19.144" v="3131" actId="408"/>
          <ac:grpSpMkLst>
            <pc:docMk/>
            <pc:sldMk cId="4230523199" sldId="323"/>
            <ac:grpSpMk id="12" creationId="{9D6F64E7-E7B5-4C04-9E72-09BA00AFC786}"/>
          </ac:grpSpMkLst>
        </pc:grpChg>
        <pc:grpChg chg="mod">
          <ac:chgData name="Atish Bhana" userId="9903eb24-aa77-419d-807a-f1b6e3236fa1" providerId="ADAL" clId="{FD612537-510E-4F14-985E-B4DBA156C94B}" dt="2020-07-30T12:04:41.257" v="3124" actId="1076"/>
          <ac:grpSpMkLst>
            <pc:docMk/>
            <pc:sldMk cId="4230523199" sldId="323"/>
            <ac:grpSpMk id="16" creationId="{6DC838E4-EB82-4685-9E61-E403288CBC1E}"/>
          </ac:grpSpMkLst>
        </pc:grpChg>
        <pc:grpChg chg="mod">
          <ac:chgData name="Atish Bhana" userId="9903eb24-aa77-419d-807a-f1b6e3236fa1" providerId="ADAL" clId="{FD612537-510E-4F14-985E-B4DBA156C94B}" dt="2020-07-30T12:04:41.257" v="3124" actId="1076"/>
          <ac:grpSpMkLst>
            <pc:docMk/>
            <pc:sldMk cId="4230523199" sldId="323"/>
            <ac:grpSpMk id="17" creationId="{8F6C2A60-8A2F-45CC-804F-5445D40161FF}"/>
          </ac:grpSpMkLst>
        </pc:grpChg>
        <pc:grpChg chg="mod">
          <ac:chgData name="Atish Bhana" userId="9903eb24-aa77-419d-807a-f1b6e3236fa1" providerId="ADAL" clId="{FD612537-510E-4F14-985E-B4DBA156C94B}" dt="2020-07-30T12:05:19.144" v="3131" actId="408"/>
          <ac:grpSpMkLst>
            <pc:docMk/>
            <pc:sldMk cId="4230523199" sldId="323"/>
            <ac:grpSpMk id="18" creationId="{C8017947-968B-4DEB-A7D8-8F11C9B45EE2}"/>
          </ac:grpSpMkLst>
        </pc:grpChg>
        <pc:grpChg chg="add mod">
          <ac:chgData name="Atish Bhana" userId="9903eb24-aa77-419d-807a-f1b6e3236fa1" providerId="ADAL" clId="{FD612537-510E-4F14-985E-B4DBA156C94B}" dt="2020-07-30T12:05:26.581" v="3132" actId="571"/>
          <ac:grpSpMkLst>
            <pc:docMk/>
            <pc:sldMk cId="4230523199" sldId="323"/>
            <ac:grpSpMk id="50" creationId="{667AF288-B2C5-414D-A041-D6AB50C3447A}"/>
          </ac:grpSpMkLst>
        </pc:grpChg>
        <pc:grpChg chg="mod">
          <ac:chgData name="Atish Bhana" userId="9903eb24-aa77-419d-807a-f1b6e3236fa1" providerId="ADAL" clId="{FD612537-510E-4F14-985E-B4DBA156C94B}" dt="2020-07-30T12:05:26.581" v="3132" actId="571"/>
          <ac:grpSpMkLst>
            <pc:docMk/>
            <pc:sldMk cId="4230523199" sldId="323"/>
            <ac:grpSpMk id="51" creationId="{1C4DE271-F9B2-4794-8E2D-C142A211A17F}"/>
          </ac:grpSpMkLst>
        </pc:grpChg>
        <pc:grpChg chg="mod">
          <ac:chgData name="Atish Bhana" userId="9903eb24-aa77-419d-807a-f1b6e3236fa1" providerId="ADAL" clId="{FD612537-510E-4F14-985E-B4DBA156C94B}" dt="2020-07-30T12:05:19.144" v="3131" actId="408"/>
          <ac:grpSpMkLst>
            <pc:docMk/>
            <pc:sldMk cId="4230523199" sldId="323"/>
            <ac:grpSpMk id="84" creationId="{89BF88CA-605B-4235-8F5D-05FACC8A9C69}"/>
          </ac:grpSpMkLst>
        </pc:grpChg>
        <pc:grpChg chg="mod">
          <ac:chgData name="Atish Bhana" userId="9903eb24-aa77-419d-807a-f1b6e3236fa1" providerId="ADAL" clId="{FD612537-510E-4F14-985E-B4DBA156C94B}" dt="2020-07-30T16:07:06.822" v="5999" actId="1076"/>
          <ac:grpSpMkLst>
            <pc:docMk/>
            <pc:sldMk cId="4230523199" sldId="323"/>
            <ac:grpSpMk id="85" creationId="{0F363C61-9E6D-43D9-9FC1-06AE5625D606}"/>
          </ac:grpSpMkLst>
        </pc:grpChg>
        <pc:grpChg chg="mod">
          <ac:chgData name="Atish Bhana" userId="9903eb24-aa77-419d-807a-f1b6e3236fa1" providerId="ADAL" clId="{FD612537-510E-4F14-985E-B4DBA156C94B}" dt="2020-07-30T12:05:19.144" v="3131" actId="408"/>
          <ac:grpSpMkLst>
            <pc:docMk/>
            <pc:sldMk cId="4230523199" sldId="323"/>
            <ac:grpSpMk id="115" creationId="{FFD1FF60-1E40-4036-9215-6741F5582927}"/>
          </ac:grpSpMkLst>
        </pc:grpChg>
        <pc:grpChg chg="mod">
          <ac:chgData name="Atish Bhana" userId="9903eb24-aa77-419d-807a-f1b6e3236fa1" providerId="ADAL" clId="{FD612537-510E-4F14-985E-B4DBA156C94B}" dt="2020-07-30T12:04:41.257" v="3124" actId="1076"/>
          <ac:grpSpMkLst>
            <pc:docMk/>
            <pc:sldMk cId="4230523199" sldId="323"/>
            <ac:grpSpMk id="118" creationId="{4B4532D7-252D-4428-822D-0E0DF62743C9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21" creationId="{9E48B346-AC42-4388-8C25-A200C476AAC6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24" creationId="{C4E355BA-0835-418A-8D54-29679CAA0EA5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27" creationId="{34727EEE-931A-4365-9189-52722E4D10BA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32" creationId="{04E0C251-7FFE-41AA-B3BD-BEBA41B3E910}"/>
          </ac:grpSpMkLst>
        </pc:grpChg>
        <pc:grpChg chg="del">
          <ac:chgData name="Atish Bhana" userId="9903eb24-aa77-419d-807a-f1b6e3236fa1" providerId="ADAL" clId="{FD612537-510E-4F14-985E-B4DBA156C94B}" dt="2020-07-30T12:15:19.909" v="3264" actId="478"/>
          <ac:grpSpMkLst>
            <pc:docMk/>
            <pc:sldMk cId="4230523199" sldId="323"/>
            <ac:grpSpMk id="135" creationId="{994E2E29-170C-4A26-AA40-7FE89B83D0ED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38" creationId="{B2F7325B-82D9-405A-BDC4-AE1449EAE91F}"/>
          </ac:grpSpMkLst>
        </pc:grpChg>
        <pc:grpChg chg="del">
          <ac:chgData name="Atish Bhana" userId="9903eb24-aa77-419d-807a-f1b6e3236fa1" providerId="ADAL" clId="{FD612537-510E-4F14-985E-B4DBA156C94B}" dt="2020-07-30T12:15:18.871" v="3263" actId="478"/>
          <ac:grpSpMkLst>
            <pc:docMk/>
            <pc:sldMk cId="4230523199" sldId="323"/>
            <ac:grpSpMk id="141" creationId="{8C5F2A74-8445-46D2-B535-2E7E5C7FBBD8}"/>
          </ac:grpSpMkLst>
        </pc:grpChg>
      </pc:sldChg>
      <pc:sldChg chg="add del">
        <pc:chgData name="Atish Bhana" userId="9903eb24-aa77-419d-807a-f1b6e3236fa1" providerId="ADAL" clId="{FD612537-510E-4F14-985E-B4DBA156C94B}" dt="2020-07-30T11:59:36.239" v="3084" actId="2696"/>
        <pc:sldMkLst>
          <pc:docMk/>
          <pc:sldMk cId="2322460421" sldId="324"/>
        </pc:sldMkLst>
      </pc:sldChg>
      <pc:sldChg chg="addSp delSp modSp add modTransition">
        <pc:chgData name="Atish Bhana" userId="9903eb24-aa77-419d-807a-f1b6e3236fa1" providerId="ADAL" clId="{FD612537-510E-4F14-985E-B4DBA156C94B}" dt="2020-07-30T14:33:49.541" v="4352"/>
        <pc:sldMkLst>
          <pc:docMk/>
          <pc:sldMk cId="3014301664" sldId="324"/>
        </pc:sldMkLst>
        <pc:spChg chg="mod">
          <ac:chgData name="Atish Bhana" userId="9903eb24-aa77-419d-807a-f1b6e3236fa1" providerId="ADAL" clId="{FD612537-510E-4F14-985E-B4DBA156C94B}" dt="2020-07-30T12:08:23.198" v="3190" actId="20577"/>
          <ac:spMkLst>
            <pc:docMk/>
            <pc:sldMk cId="3014301664" sldId="324"/>
            <ac:spMk id="55" creationId="{5EBDAA98-7E4B-4006-BD4D-BDD473F3C415}"/>
          </ac:spMkLst>
        </pc:spChg>
        <pc:spChg chg="add mod">
          <ac:chgData name="Atish Bhana" userId="9903eb24-aa77-419d-807a-f1b6e3236fa1" providerId="ADAL" clId="{FD612537-510E-4F14-985E-B4DBA156C94B}" dt="2020-07-30T14:31:01.130" v="4341" actId="207"/>
          <ac:spMkLst>
            <pc:docMk/>
            <pc:sldMk cId="3014301664" sldId="324"/>
            <ac:spMk id="59" creationId="{B205C940-E935-4084-BC47-7B661EFD805A}"/>
          </ac:spMkLst>
        </pc:spChg>
        <pc:grpChg chg="mod">
          <ac:chgData name="Atish Bhana" userId="9903eb24-aa77-419d-807a-f1b6e3236fa1" providerId="ADAL" clId="{FD612537-510E-4F14-985E-B4DBA156C94B}" dt="2020-07-30T12:08:06.771" v="3181" actId="408"/>
          <ac:grpSpMkLst>
            <pc:docMk/>
            <pc:sldMk cId="3014301664" sldId="324"/>
            <ac:grpSpMk id="12" creationId="{9D6F64E7-E7B5-4C04-9E72-09BA00AFC786}"/>
          </ac:grpSpMkLst>
        </pc:grpChg>
        <pc:grpChg chg="mod">
          <ac:chgData name="Atish Bhana" userId="9903eb24-aa77-419d-807a-f1b6e3236fa1" providerId="ADAL" clId="{FD612537-510E-4F14-985E-B4DBA156C94B}" dt="2020-07-30T12:07:22.617" v="3174" actId="1076"/>
          <ac:grpSpMkLst>
            <pc:docMk/>
            <pc:sldMk cId="3014301664" sldId="324"/>
            <ac:grpSpMk id="16" creationId="{6DC838E4-EB82-4685-9E61-E403288CBC1E}"/>
          </ac:grpSpMkLst>
        </pc:grpChg>
        <pc:grpChg chg="mod">
          <ac:chgData name="Atish Bhana" userId="9903eb24-aa77-419d-807a-f1b6e3236fa1" providerId="ADAL" clId="{FD612537-510E-4F14-985E-B4DBA156C94B}" dt="2020-07-30T12:07:22.617" v="3174" actId="1076"/>
          <ac:grpSpMkLst>
            <pc:docMk/>
            <pc:sldMk cId="3014301664" sldId="324"/>
            <ac:grpSpMk id="17" creationId="{8F6C2A60-8A2F-45CC-804F-5445D40161FF}"/>
          </ac:grpSpMkLst>
        </pc:grpChg>
        <pc:grpChg chg="mod">
          <ac:chgData name="Atish Bhana" userId="9903eb24-aa77-419d-807a-f1b6e3236fa1" providerId="ADAL" clId="{FD612537-510E-4F14-985E-B4DBA156C94B}" dt="2020-07-30T12:08:06.771" v="3181" actId="408"/>
          <ac:grpSpMkLst>
            <pc:docMk/>
            <pc:sldMk cId="3014301664" sldId="324"/>
            <ac:grpSpMk id="18" creationId="{C8017947-968B-4DEB-A7D8-8F11C9B45EE2}"/>
          </ac:grpSpMkLst>
        </pc:grpChg>
        <pc:grpChg chg="mod">
          <ac:chgData name="Atish Bhana" userId="9903eb24-aa77-419d-807a-f1b6e3236fa1" providerId="ADAL" clId="{FD612537-510E-4F14-985E-B4DBA156C94B}" dt="2020-07-30T12:08:06.771" v="3181" actId="408"/>
          <ac:grpSpMkLst>
            <pc:docMk/>
            <pc:sldMk cId="3014301664" sldId="324"/>
            <ac:grpSpMk id="50" creationId="{667AF288-B2C5-414D-A041-D6AB50C3447A}"/>
          </ac:grpSpMkLst>
        </pc:grpChg>
        <pc:grpChg chg="mod">
          <ac:chgData name="Atish Bhana" userId="9903eb24-aa77-419d-807a-f1b6e3236fa1" providerId="ADAL" clId="{FD612537-510E-4F14-985E-B4DBA156C94B}" dt="2020-07-30T12:07:22.617" v="3174" actId="1076"/>
          <ac:grpSpMkLst>
            <pc:docMk/>
            <pc:sldMk cId="3014301664" sldId="324"/>
            <ac:grpSpMk id="51" creationId="{1C4DE271-F9B2-4794-8E2D-C142A211A17F}"/>
          </ac:grpSpMkLst>
        </pc:grpChg>
        <pc:grpChg chg="add mod">
          <ac:chgData name="Atish Bhana" userId="9903eb24-aa77-419d-807a-f1b6e3236fa1" providerId="ADAL" clId="{FD612537-510E-4F14-985E-B4DBA156C94B}" dt="2020-07-30T12:08:17.108" v="3182" actId="571"/>
          <ac:grpSpMkLst>
            <pc:docMk/>
            <pc:sldMk cId="3014301664" sldId="324"/>
            <ac:grpSpMk id="56" creationId="{B779E05B-B6E1-45D6-96C4-EDE6EF6D176E}"/>
          </ac:grpSpMkLst>
        </pc:grpChg>
        <pc:grpChg chg="mod">
          <ac:chgData name="Atish Bhana" userId="9903eb24-aa77-419d-807a-f1b6e3236fa1" providerId="ADAL" clId="{FD612537-510E-4F14-985E-B4DBA156C94B}" dt="2020-07-30T12:07:22.617" v="3174" actId="1076"/>
          <ac:grpSpMkLst>
            <pc:docMk/>
            <pc:sldMk cId="3014301664" sldId="324"/>
            <ac:grpSpMk id="84" creationId="{89BF88CA-605B-4235-8F5D-05FACC8A9C69}"/>
          </ac:grpSpMkLst>
        </pc:grpChg>
        <pc:grpChg chg="mod">
          <ac:chgData name="Atish Bhana" userId="9903eb24-aa77-419d-807a-f1b6e3236fa1" providerId="ADAL" clId="{FD612537-510E-4F14-985E-B4DBA156C94B}" dt="2020-07-30T12:08:06.771" v="3181" actId="408"/>
          <ac:grpSpMkLst>
            <pc:docMk/>
            <pc:sldMk cId="3014301664" sldId="324"/>
            <ac:grpSpMk id="85" creationId="{0F363C61-9E6D-43D9-9FC1-06AE5625D606}"/>
          </ac:grpSpMkLst>
        </pc:grpChg>
        <pc:grpChg chg="mod">
          <ac:chgData name="Atish Bhana" userId="9903eb24-aa77-419d-807a-f1b6e3236fa1" providerId="ADAL" clId="{FD612537-510E-4F14-985E-B4DBA156C94B}" dt="2020-07-30T12:08:06.771" v="3181" actId="408"/>
          <ac:grpSpMkLst>
            <pc:docMk/>
            <pc:sldMk cId="3014301664" sldId="324"/>
            <ac:grpSpMk id="115" creationId="{FFD1FF60-1E40-4036-9215-6741F5582927}"/>
          </ac:grpSpMkLst>
        </pc:grpChg>
        <pc:grpChg chg="mod">
          <ac:chgData name="Atish Bhana" userId="9903eb24-aa77-419d-807a-f1b6e3236fa1" providerId="ADAL" clId="{FD612537-510E-4F14-985E-B4DBA156C94B}" dt="2020-07-30T12:07:22.617" v="3174" actId="1076"/>
          <ac:grpSpMkLst>
            <pc:docMk/>
            <pc:sldMk cId="3014301664" sldId="324"/>
            <ac:grpSpMk id="118" creationId="{4B4532D7-252D-4428-822D-0E0DF62743C9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21" creationId="{9E48B346-AC42-4388-8C25-A200C476AAC6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24" creationId="{C4E355BA-0835-418A-8D54-29679CAA0EA5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27" creationId="{34727EEE-931A-4365-9189-52722E4D10BA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32" creationId="{04E0C251-7FFE-41AA-B3BD-BEBA41B3E910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35" creationId="{994E2E29-170C-4A26-AA40-7FE89B83D0ED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38" creationId="{B2F7325B-82D9-405A-BDC4-AE1449EAE91F}"/>
          </ac:grpSpMkLst>
        </pc:grpChg>
        <pc:grpChg chg="del">
          <ac:chgData name="Atish Bhana" userId="9903eb24-aa77-419d-807a-f1b6e3236fa1" providerId="ADAL" clId="{FD612537-510E-4F14-985E-B4DBA156C94B}" dt="2020-07-30T12:15:24.552" v="3265" actId="478"/>
          <ac:grpSpMkLst>
            <pc:docMk/>
            <pc:sldMk cId="3014301664" sldId="324"/>
            <ac:grpSpMk id="141" creationId="{8C5F2A74-8445-46D2-B535-2E7E5C7FBBD8}"/>
          </ac:grpSpMkLst>
        </pc:grpChg>
      </pc:sldChg>
      <pc:sldChg chg="addSp delSp modSp add modTransition">
        <pc:chgData name="Atish Bhana" userId="9903eb24-aa77-419d-807a-f1b6e3236fa1" providerId="ADAL" clId="{FD612537-510E-4F14-985E-B4DBA156C94B}" dt="2020-07-30T14:33:53.152" v="4354"/>
        <pc:sldMkLst>
          <pc:docMk/>
          <pc:sldMk cId="165758787" sldId="325"/>
        </pc:sldMkLst>
        <pc:spChg chg="mod">
          <ac:chgData name="Atish Bhana" userId="9903eb24-aa77-419d-807a-f1b6e3236fa1" providerId="ADAL" clId="{FD612537-510E-4F14-985E-B4DBA156C94B}" dt="2020-07-30T12:12:43.423" v="3239" actId="6549"/>
          <ac:spMkLst>
            <pc:docMk/>
            <pc:sldMk cId="165758787" sldId="325"/>
            <ac:spMk id="55" creationId="{5EBDAA98-7E4B-4006-BD4D-BDD473F3C415}"/>
          </ac:spMkLst>
        </pc:spChg>
        <pc:spChg chg="add mod">
          <ac:chgData name="Atish Bhana" userId="9903eb24-aa77-419d-807a-f1b6e3236fa1" providerId="ADAL" clId="{FD612537-510E-4F14-985E-B4DBA156C94B}" dt="2020-07-30T14:31:07.200" v="4342" actId="207"/>
          <ac:spMkLst>
            <pc:docMk/>
            <pc:sldMk cId="165758787" sldId="325"/>
            <ac:spMk id="62" creationId="{EE14DD73-A1F3-4963-BD62-1152FD2A6B02}"/>
          </ac:spMkLst>
        </pc:s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12" creationId="{9D6F64E7-E7B5-4C04-9E72-09BA00AFC786}"/>
          </ac:grpSpMkLst>
        </pc:grpChg>
        <pc:grpChg chg="mod">
          <ac:chgData name="Atish Bhana" userId="9903eb24-aa77-419d-807a-f1b6e3236fa1" providerId="ADAL" clId="{FD612537-510E-4F14-985E-B4DBA156C94B}" dt="2020-07-30T12:10:20.980" v="3192" actId="1076"/>
          <ac:grpSpMkLst>
            <pc:docMk/>
            <pc:sldMk cId="165758787" sldId="325"/>
            <ac:grpSpMk id="16" creationId="{6DC838E4-EB82-4685-9E61-E403288CBC1E}"/>
          </ac:grpSpMkLst>
        </pc:grpChg>
        <pc:grpChg chg="mod">
          <ac:chgData name="Atish Bhana" userId="9903eb24-aa77-419d-807a-f1b6e3236fa1" providerId="ADAL" clId="{FD612537-510E-4F14-985E-B4DBA156C94B}" dt="2020-07-30T12:10:20.980" v="3192" actId="1076"/>
          <ac:grpSpMkLst>
            <pc:docMk/>
            <pc:sldMk cId="165758787" sldId="325"/>
            <ac:grpSpMk id="17" creationId="{8F6C2A60-8A2F-45CC-804F-5445D40161FF}"/>
          </ac:grpSpMkLst>
        </pc:grpChg>
        <pc:grpChg chg="mod">
          <ac:chgData name="Atish Bhana" userId="9903eb24-aa77-419d-807a-f1b6e3236fa1" providerId="ADAL" clId="{FD612537-510E-4F14-985E-B4DBA156C94B}" dt="2020-07-30T12:10:20.980" v="3192" actId="1076"/>
          <ac:grpSpMkLst>
            <pc:docMk/>
            <pc:sldMk cId="165758787" sldId="325"/>
            <ac:grpSpMk id="18" creationId="{C8017947-968B-4DEB-A7D8-8F11C9B45EE2}"/>
          </ac:grpSpMkLst>
        </pc:gr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50" creationId="{667AF288-B2C5-414D-A041-D6AB50C3447A}"/>
          </ac:grpSpMkLst>
        </pc:gr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51" creationId="{1C4DE271-F9B2-4794-8E2D-C142A211A17F}"/>
          </ac:grpSpMkLst>
        </pc:gr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56" creationId="{B779E05B-B6E1-45D6-96C4-EDE6EF6D176E}"/>
          </ac:grpSpMkLst>
        </pc:grpChg>
        <pc:grpChg chg="add mod">
          <ac:chgData name="Atish Bhana" userId="9903eb24-aa77-419d-807a-f1b6e3236fa1" providerId="ADAL" clId="{FD612537-510E-4F14-985E-B4DBA156C94B}" dt="2020-07-30T12:10:59.327" v="3200" actId="571"/>
          <ac:grpSpMkLst>
            <pc:docMk/>
            <pc:sldMk cId="165758787" sldId="325"/>
            <ac:grpSpMk id="59" creationId="{CD85555A-3512-469D-B892-49F5AAA66D72}"/>
          </ac:grpSpMkLst>
        </pc:grpChg>
        <pc:grpChg chg="mod">
          <ac:chgData name="Atish Bhana" userId="9903eb24-aa77-419d-807a-f1b6e3236fa1" providerId="ADAL" clId="{FD612537-510E-4F14-985E-B4DBA156C94B}" dt="2020-07-30T12:10:20.980" v="3192" actId="1076"/>
          <ac:grpSpMkLst>
            <pc:docMk/>
            <pc:sldMk cId="165758787" sldId="325"/>
            <ac:grpSpMk id="84" creationId="{89BF88CA-605B-4235-8F5D-05FACC8A9C69}"/>
          </ac:grpSpMkLst>
        </pc:gr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85" creationId="{0F363C61-9E6D-43D9-9FC1-06AE5625D606}"/>
          </ac:grpSpMkLst>
        </pc:grpChg>
        <pc:grpChg chg="mod">
          <ac:chgData name="Atish Bhana" userId="9903eb24-aa77-419d-807a-f1b6e3236fa1" providerId="ADAL" clId="{FD612537-510E-4F14-985E-B4DBA156C94B}" dt="2020-07-30T12:10:52.117" v="3199" actId="408"/>
          <ac:grpSpMkLst>
            <pc:docMk/>
            <pc:sldMk cId="165758787" sldId="325"/>
            <ac:grpSpMk id="115" creationId="{FFD1FF60-1E40-4036-9215-6741F5582927}"/>
          </ac:grpSpMkLst>
        </pc:grpChg>
        <pc:grpChg chg="mod">
          <ac:chgData name="Atish Bhana" userId="9903eb24-aa77-419d-807a-f1b6e3236fa1" providerId="ADAL" clId="{FD612537-510E-4F14-985E-B4DBA156C94B}" dt="2020-07-30T12:10:20.980" v="3192" actId="1076"/>
          <ac:grpSpMkLst>
            <pc:docMk/>
            <pc:sldMk cId="165758787" sldId="325"/>
            <ac:grpSpMk id="118" creationId="{4B4532D7-252D-4428-822D-0E0DF62743C9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21" creationId="{9E48B346-AC42-4388-8C25-A200C476AAC6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24" creationId="{C4E355BA-0835-418A-8D54-29679CAA0EA5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27" creationId="{34727EEE-931A-4365-9189-52722E4D10BA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32" creationId="{04E0C251-7FFE-41AA-B3BD-BEBA41B3E910}"/>
          </ac:grpSpMkLst>
        </pc:grpChg>
        <pc:grpChg chg="del">
          <ac:chgData name="Atish Bhana" userId="9903eb24-aa77-419d-807a-f1b6e3236fa1" providerId="ADAL" clId="{FD612537-510E-4F14-985E-B4DBA156C94B}" dt="2020-07-30T12:15:14.618" v="3262" actId="478"/>
          <ac:grpSpMkLst>
            <pc:docMk/>
            <pc:sldMk cId="165758787" sldId="325"/>
            <ac:grpSpMk id="135" creationId="{994E2E29-170C-4A26-AA40-7FE89B83D0ED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38" creationId="{B2F7325B-82D9-405A-BDC4-AE1449EAE91F}"/>
          </ac:grpSpMkLst>
        </pc:grpChg>
        <pc:grpChg chg="del">
          <ac:chgData name="Atish Bhana" userId="9903eb24-aa77-419d-807a-f1b6e3236fa1" providerId="ADAL" clId="{FD612537-510E-4F14-985E-B4DBA156C94B}" dt="2020-07-30T12:15:13.742" v="3261" actId="478"/>
          <ac:grpSpMkLst>
            <pc:docMk/>
            <pc:sldMk cId="165758787" sldId="325"/>
            <ac:grpSpMk id="141" creationId="{8C5F2A74-8445-46D2-B535-2E7E5C7FBBD8}"/>
          </ac:grpSpMkLst>
        </pc:grpChg>
      </pc:sldChg>
      <pc:sldChg chg="addSp delSp modSp add modTransition">
        <pc:chgData name="Atish Bhana" userId="9903eb24-aa77-419d-807a-f1b6e3236fa1" providerId="ADAL" clId="{FD612537-510E-4F14-985E-B4DBA156C94B}" dt="2020-07-30T14:33:58.089" v="4356"/>
        <pc:sldMkLst>
          <pc:docMk/>
          <pc:sldMk cId="637585057" sldId="326"/>
        </pc:sldMkLst>
        <pc:spChg chg="mod">
          <ac:chgData name="Atish Bhana" userId="9903eb24-aa77-419d-807a-f1b6e3236fa1" providerId="ADAL" clId="{FD612537-510E-4F14-985E-B4DBA156C94B}" dt="2020-07-30T12:14:24.205" v="3258" actId="20577"/>
          <ac:spMkLst>
            <pc:docMk/>
            <pc:sldMk cId="637585057" sldId="326"/>
            <ac:spMk id="55" creationId="{5EBDAA98-7E4B-4006-BD4D-BDD473F3C415}"/>
          </ac:spMkLst>
        </pc:spChg>
        <pc:spChg chg="add mod">
          <ac:chgData name="Atish Bhana" userId="9903eb24-aa77-419d-807a-f1b6e3236fa1" providerId="ADAL" clId="{FD612537-510E-4F14-985E-B4DBA156C94B}" dt="2020-07-30T14:31:14.090" v="4343" actId="207"/>
          <ac:spMkLst>
            <pc:docMk/>
            <pc:sldMk cId="637585057" sldId="326"/>
            <ac:spMk id="65" creationId="{8F96FB21-5404-4ABA-8C34-1E9479F7EE47}"/>
          </ac:spMkLst>
        </pc:s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12" creationId="{9D6F64E7-E7B5-4C04-9E72-09BA00AFC786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16" creationId="{6DC838E4-EB82-4685-9E61-E403288CBC1E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17" creationId="{8F6C2A60-8A2F-45CC-804F-5445D40161FF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18" creationId="{C8017947-968B-4DEB-A7D8-8F11C9B45EE2}"/>
          </ac:grpSpMkLst>
        </pc:gr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50" creationId="{667AF288-B2C5-414D-A041-D6AB50C3447A}"/>
          </ac:grpSpMkLst>
        </pc:gr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51" creationId="{1C4DE271-F9B2-4794-8E2D-C142A211A17F}"/>
          </ac:grpSpMkLst>
        </pc:gr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56" creationId="{B779E05B-B6E1-45D6-96C4-EDE6EF6D176E}"/>
          </ac:grpSpMkLst>
        </pc:gr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59" creationId="{CD85555A-3512-469D-B892-49F5AAA66D72}"/>
          </ac:grpSpMkLst>
        </pc:grpChg>
        <pc:grpChg chg="add mod">
          <ac:chgData name="Atish Bhana" userId="9903eb24-aa77-419d-807a-f1b6e3236fa1" providerId="ADAL" clId="{FD612537-510E-4F14-985E-B4DBA156C94B}" dt="2020-07-30T12:14:15.203" v="3249" actId="571"/>
          <ac:grpSpMkLst>
            <pc:docMk/>
            <pc:sldMk cId="637585057" sldId="326"/>
            <ac:grpSpMk id="62" creationId="{18B78E73-75C9-4A29-9D23-0303ED5DEB8C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84" creationId="{89BF88CA-605B-4235-8F5D-05FACC8A9C69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85" creationId="{0F363C61-9E6D-43D9-9FC1-06AE5625D606}"/>
          </ac:grpSpMkLst>
        </pc:grpChg>
        <pc:grpChg chg="mod">
          <ac:chgData name="Atish Bhana" userId="9903eb24-aa77-419d-807a-f1b6e3236fa1" providerId="ADAL" clId="{FD612537-510E-4F14-985E-B4DBA156C94B}" dt="2020-07-30T12:13:55.092" v="3248" actId="408"/>
          <ac:grpSpMkLst>
            <pc:docMk/>
            <pc:sldMk cId="637585057" sldId="326"/>
            <ac:grpSpMk id="115" creationId="{FFD1FF60-1E40-4036-9215-6741F5582927}"/>
          </ac:grpSpMkLst>
        </pc:grpChg>
        <pc:grpChg chg="mod">
          <ac:chgData name="Atish Bhana" userId="9903eb24-aa77-419d-807a-f1b6e3236fa1" providerId="ADAL" clId="{FD612537-510E-4F14-985E-B4DBA156C94B}" dt="2020-07-30T12:13:29.674" v="3241" actId="1076"/>
          <ac:grpSpMkLst>
            <pc:docMk/>
            <pc:sldMk cId="637585057" sldId="326"/>
            <ac:grpSpMk id="118" creationId="{4B4532D7-252D-4428-822D-0E0DF62743C9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21" creationId="{9E48B346-AC42-4388-8C25-A200C476AAC6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24" creationId="{C4E355BA-0835-418A-8D54-29679CAA0EA5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27" creationId="{34727EEE-931A-4365-9189-52722E4D10BA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32" creationId="{04E0C251-7FFE-41AA-B3BD-BEBA41B3E910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35" creationId="{994E2E29-170C-4A26-AA40-7FE89B83D0ED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38" creationId="{B2F7325B-82D9-405A-BDC4-AE1449EAE91F}"/>
          </ac:grpSpMkLst>
        </pc:grpChg>
        <pc:grpChg chg="del">
          <ac:chgData name="Atish Bhana" userId="9903eb24-aa77-419d-807a-f1b6e3236fa1" providerId="ADAL" clId="{FD612537-510E-4F14-985E-B4DBA156C94B}" dt="2020-07-30T12:15:10.726" v="3260" actId="478"/>
          <ac:grpSpMkLst>
            <pc:docMk/>
            <pc:sldMk cId="637585057" sldId="326"/>
            <ac:grpSpMk id="141" creationId="{8C5F2A74-8445-46D2-B535-2E7E5C7FBBD8}"/>
          </ac:grpSpMkLst>
        </pc:grpChg>
      </pc:sldChg>
      <pc:sldChg chg="addSp delSp modSp add modTransition">
        <pc:chgData name="Atish Bhana" userId="9903eb24-aa77-419d-807a-f1b6e3236fa1" providerId="ADAL" clId="{FD612537-510E-4F14-985E-B4DBA156C94B}" dt="2020-07-30T12:22:56.460" v="3309"/>
        <pc:sldMkLst>
          <pc:docMk/>
          <pc:sldMk cId="3470948989" sldId="327"/>
        </pc:sldMkLst>
        <pc:spChg chg="mod">
          <ac:chgData name="Atish Bhana" userId="9903eb24-aa77-419d-807a-f1b6e3236fa1" providerId="ADAL" clId="{FD612537-510E-4F14-985E-B4DBA156C94B}" dt="2020-07-30T12:16:40.159" v="3294" actId="20577"/>
          <ac:spMkLst>
            <pc:docMk/>
            <pc:sldMk cId="3470948989" sldId="327"/>
            <ac:spMk id="55" creationId="{5EBDAA98-7E4B-4006-BD4D-BDD473F3C415}"/>
          </ac:spMkLst>
        </pc:spChg>
        <pc:spChg chg="add">
          <ac:chgData name="Atish Bhana" userId="9903eb24-aa77-419d-807a-f1b6e3236fa1" providerId="ADAL" clId="{FD612537-510E-4F14-985E-B4DBA156C94B}" dt="2020-07-30T12:16:18.675" v="3278"/>
          <ac:spMkLst>
            <pc:docMk/>
            <pc:sldMk cId="3470948989" sldId="327"/>
            <ac:spMk id="65" creationId="{3D111635-ECC4-4EAA-A5FA-29392A2685FD}"/>
          </ac:spMkLst>
        </pc:s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12" creationId="{9D6F64E7-E7B5-4C04-9E72-09BA00AFC786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16" creationId="{6DC838E4-EB82-4685-9E61-E403288CBC1E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18" creationId="{C8017947-968B-4DEB-A7D8-8F11C9B45EE2}"/>
          </ac:grpSpMkLst>
        </pc:grpChg>
        <pc:grpChg chg="del">
          <ac:chgData name="Atish Bhana" userId="9903eb24-aa77-419d-807a-f1b6e3236fa1" providerId="ADAL" clId="{FD612537-510E-4F14-985E-B4DBA156C94B}" dt="2020-07-30T12:18:21.638" v="3295" actId="478"/>
          <ac:grpSpMkLst>
            <pc:docMk/>
            <pc:sldMk cId="3470948989" sldId="327"/>
            <ac:grpSpMk id="50" creationId="{667AF288-B2C5-414D-A041-D6AB50C3447A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56" creationId="{B779E05B-B6E1-45D6-96C4-EDE6EF6D176E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59" creationId="{CD85555A-3512-469D-B892-49F5AAA66D72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62" creationId="{18B78E73-75C9-4A29-9D23-0303ED5DEB8C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84" creationId="{89BF88CA-605B-4235-8F5D-05FACC8A9C69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85" creationId="{0F363C61-9E6D-43D9-9FC1-06AE5625D606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115" creationId="{FFD1FF60-1E40-4036-9215-6741F5582927}"/>
          </ac:grpSpMkLst>
        </pc:grpChg>
        <pc:grpChg chg="del">
          <ac:chgData name="Atish Bhana" userId="9903eb24-aa77-419d-807a-f1b6e3236fa1" providerId="ADAL" clId="{FD612537-510E-4F14-985E-B4DBA156C94B}" dt="2020-07-30T12:16:33.826" v="3280" actId="478"/>
          <ac:grpSpMkLst>
            <pc:docMk/>
            <pc:sldMk cId="3470948989" sldId="327"/>
            <ac:grpSpMk id="118" creationId="{4B4532D7-252D-4428-822D-0E0DF62743C9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21" creationId="{9E48B346-AC42-4388-8C25-A200C476AAC6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24" creationId="{C4E355BA-0835-418A-8D54-29679CAA0EA5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27" creationId="{34727EEE-931A-4365-9189-52722E4D10BA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32" creationId="{04E0C251-7FFE-41AA-B3BD-BEBA41B3E910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35" creationId="{994E2E29-170C-4A26-AA40-7FE89B83D0ED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38" creationId="{B2F7325B-82D9-405A-BDC4-AE1449EAE91F}"/>
          </ac:grpSpMkLst>
        </pc:grpChg>
        <pc:grpChg chg="del">
          <ac:chgData name="Atish Bhana" userId="9903eb24-aa77-419d-807a-f1b6e3236fa1" providerId="ADAL" clId="{FD612537-510E-4F14-985E-B4DBA156C94B}" dt="2020-07-30T12:16:22.251" v="3279" actId="478"/>
          <ac:grpSpMkLst>
            <pc:docMk/>
            <pc:sldMk cId="3470948989" sldId="327"/>
            <ac:grpSpMk id="141" creationId="{8C5F2A74-8445-46D2-B535-2E7E5C7FBBD8}"/>
          </ac:grpSpMkLst>
        </pc:grpChg>
        <pc:picChg chg="add del mod">
          <ac:chgData name="Atish Bhana" userId="9903eb24-aa77-419d-807a-f1b6e3236fa1" providerId="ADAL" clId="{FD612537-510E-4F14-985E-B4DBA156C94B}" dt="2020-07-30T12:19:25.975" v="3300" actId="478"/>
          <ac:picMkLst>
            <pc:docMk/>
            <pc:sldMk cId="3470948989" sldId="327"/>
            <ac:picMk id="14338" creationId="{49E9D485-2020-4811-8227-5A80D51E18CB}"/>
          </ac:picMkLst>
        </pc:picChg>
        <pc:picChg chg="add mod">
          <ac:chgData name="Atish Bhana" userId="9903eb24-aa77-419d-807a-f1b6e3236fa1" providerId="ADAL" clId="{FD612537-510E-4F14-985E-B4DBA156C94B}" dt="2020-07-30T12:19:49.229" v="3306" actId="167"/>
          <ac:picMkLst>
            <pc:docMk/>
            <pc:sldMk cId="3470948989" sldId="327"/>
            <ac:picMk id="14340" creationId="{4D358CF9-0FD2-49BF-B176-7E03641D2268}"/>
          </ac:picMkLst>
        </pc:picChg>
      </pc:sldChg>
      <pc:sldChg chg="addSp delSp modSp add setBg">
        <pc:chgData name="Atish Bhana" userId="9903eb24-aa77-419d-807a-f1b6e3236fa1" providerId="ADAL" clId="{FD612537-510E-4F14-985E-B4DBA156C94B}" dt="2020-07-31T05:57:06.284" v="6228" actId="14100"/>
        <pc:sldMkLst>
          <pc:docMk/>
          <pc:sldMk cId="1132635195" sldId="328"/>
        </pc:sldMkLst>
        <pc:picChg chg="add del">
          <ac:chgData name="Atish Bhana" userId="9903eb24-aa77-419d-807a-f1b6e3236fa1" providerId="ADAL" clId="{FD612537-510E-4F14-985E-B4DBA156C94B}" dt="2020-07-31T05:09:39.238" v="6213"/>
          <ac:picMkLst>
            <pc:docMk/>
            <pc:sldMk cId="1132635195" sldId="328"/>
            <ac:picMk id="1026" creationId="{CF64E3A5-9E8C-4622-A03B-45D4159EA995}"/>
          </ac:picMkLst>
        </pc:picChg>
        <pc:picChg chg="add mod">
          <ac:chgData name="Atish Bhana" userId="9903eb24-aa77-419d-807a-f1b6e3236fa1" providerId="ADAL" clId="{FD612537-510E-4F14-985E-B4DBA156C94B}" dt="2020-07-31T05:57:06.284" v="6228" actId="14100"/>
          <ac:picMkLst>
            <pc:docMk/>
            <pc:sldMk cId="1132635195" sldId="328"/>
            <ac:picMk id="1028" creationId="{0697EB8F-87C5-4248-804C-1019A4EB0328}"/>
          </ac:picMkLst>
        </pc:picChg>
      </pc:sldChg>
      <pc:sldChg chg="delSp add del ord">
        <pc:chgData name="Atish Bhana" userId="9903eb24-aa77-419d-807a-f1b6e3236fa1" providerId="ADAL" clId="{FD612537-510E-4F14-985E-B4DBA156C94B}" dt="2020-07-31T05:57:51.540" v="6235" actId="2696"/>
        <pc:sldMkLst>
          <pc:docMk/>
          <pc:sldMk cId="362081206" sldId="329"/>
        </pc:sldMkLst>
        <pc:spChg chg="del">
          <ac:chgData name="Atish Bhana" userId="9903eb24-aa77-419d-807a-f1b6e3236fa1" providerId="ADAL" clId="{FD612537-510E-4F14-985E-B4DBA156C94B}" dt="2020-07-31T05:57:35.341" v="6231" actId="478"/>
          <ac:spMkLst>
            <pc:docMk/>
            <pc:sldMk cId="362081206" sldId="329"/>
            <ac:spMk id="2" creationId="{CC5BCB5F-0507-4B8B-AE25-D065226A5C65}"/>
          </ac:spMkLst>
        </pc:spChg>
        <pc:spChg chg="del">
          <ac:chgData name="Atish Bhana" userId="9903eb24-aa77-419d-807a-f1b6e3236fa1" providerId="ADAL" clId="{FD612537-510E-4F14-985E-B4DBA156C94B}" dt="2020-07-31T05:57:37.291" v="6232" actId="478"/>
          <ac:spMkLst>
            <pc:docMk/>
            <pc:sldMk cId="362081206" sldId="329"/>
            <ac:spMk id="3" creationId="{5FA04092-A731-4393-B5B1-3CF5BE1682AD}"/>
          </ac:spMkLst>
        </pc:spChg>
      </pc:sldChg>
      <pc:sldChg chg="addSp delSp modSp add ord modAnim">
        <pc:chgData name="Atish Bhana" userId="9903eb24-aa77-419d-807a-f1b6e3236fa1" providerId="ADAL" clId="{FD612537-510E-4F14-985E-B4DBA156C94B}" dt="2020-07-31T06:36:06.312" v="6418"/>
        <pc:sldMkLst>
          <pc:docMk/>
          <pc:sldMk cId="2733108749" sldId="330"/>
        </pc:sldMkLst>
        <pc:spChg chg="mod">
          <ac:chgData name="Atish Bhana" userId="9903eb24-aa77-419d-807a-f1b6e3236fa1" providerId="ADAL" clId="{FD612537-510E-4F14-985E-B4DBA156C94B}" dt="2020-07-31T06:01:09.891" v="6289" actId="113"/>
          <ac:spMkLst>
            <pc:docMk/>
            <pc:sldMk cId="2733108749" sldId="330"/>
            <ac:spMk id="2" creationId="{F64768ED-FBF6-455A-8CF3-19DF45270FF9}"/>
          </ac:spMkLst>
        </pc:spChg>
        <pc:picChg chg="add del mod">
          <ac:chgData name="Atish Bhana" userId="9903eb24-aa77-419d-807a-f1b6e3236fa1" providerId="ADAL" clId="{FD612537-510E-4F14-985E-B4DBA156C94B}" dt="2020-07-31T06:36:06.312" v="6418"/>
          <ac:picMkLst>
            <pc:docMk/>
            <pc:sldMk cId="2733108749" sldId="330"/>
            <ac:picMk id="4" creationId="{0BC8EA31-FECA-43F5-A322-EC859B591FD1}"/>
          </ac:picMkLst>
        </pc:picChg>
      </pc:sldChg>
      <pc:sldChg chg="addSp delSp modSp add setBg">
        <pc:chgData name="Atish Bhana" userId="9903eb24-aa77-419d-807a-f1b6e3236fa1" providerId="ADAL" clId="{FD612537-510E-4F14-985E-B4DBA156C94B}" dt="2020-07-31T08:24:01.568" v="6495" actId="478"/>
        <pc:sldMkLst>
          <pc:docMk/>
          <pc:sldMk cId="2443838836" sldId="331"/>
        </pc:sldMkLst>
        <pc:spChg chg="del">
          <ac:chgData name="Atish Bhana" userId="9903eb24-aa77-419d-807a-f1b6e3236fa1" providerId="ADAL" clId="{FD612537-510E-4F14-985E-B4DBA156C94B}" dt="2020-07-31T06:41:52.055" v="6420" actId="478"/>
          <ac:spMkLst>
            <pc:docMk/>
            <pc:sldMk cId="2443838836" sldId="331"/>
            <ac:spMk id="2" creationId="{D31B0A39-3EA2-4D8B-A10E-DAE3CEF382AE}"/>
          </ac:spMkLst>
        </pc:spChg>
        <pc:spChg chg="add mod">
          <ac:chgData name="Atish Bhana" userId="9903eb24-aa77-419d-807a-f1b6e3236fa1" providerId="ADAL" clId="{FD612537-510E-4F14-985E-B4DBA156C94B}" dt="2020-07-31T08:23:42.323" v="6493"/>
          <ac:spMkLst>
            <pc:docMk/>
            <pc:sldMk cId="2443838836" sldId="331"/>
            <ac:spMk id="4" creationId="{8A49F32B-C8DB-4B99-A195-7C3416A76F18}"/>
          </ac:spMkLst>
        </pc:spChg>
        <pc:spChg chg="add del mod">
          <ac:chgData name="Atish Bhana" userId="9903eb24-aa77-419d-807a-f1b6e3236fa1" providerId="ADAL" clId="{FD612537-510E-4F14-985E-B4DBA156C94B}" dt="2020-07-31T08:24:01.568" v="6495" actId="478"/>
          <ac:spMkLst>
            <pc:docMk/>
            <pc:sldMk cId="2443838836" sldId="331"/>
            <ac:spMk id="5" creationId="{B3D49F2B-C08F-49AF-9F98-5521695F4110}"/>
          </ac:spMkLst>
        </pc:spChg>
        <pc:picChg chg="add mod">
          <ac:chgData name="Atish Bhana" userId="9903eb24-aa77-419d-807a-f1b6e3236fa1" providerId="ADAL" clId="{FD612537-510E-4F14-985E-B4DBA156C94B}" dt="2020-07-31T08:22:23.676" v="6472" actId="14100"/>
          <ac:picMkLst>
            <pc:docMk/>
            <pc:sldMk cId="2443838836" sldId="331"/>
            <ac:picMk id="3" creationId="{207B8D12-99C4-438D-8C0B-DAA45DB0110D}"/>
          </ac:picMkLst>
        </pc:picChg>
        <pc:picChg chg="add">
          <ac:chgData name="Atish Bhana" userId="9903eb24-aa77-419d-807a-f1b6e3236fa1" providerId="ADAL" clId="{FD612537-510E-4F14-985E-B4DBA156C94B}" dt="2020-07-31T08:21:31.874" v="6455"/>
          <ac:picMkLst>
            <pc:docMk/>
            <pc:sldMk cId="2443838836" sldId="331"/>
            <ac:picMk id="2050" creationId="{E1FE47E0-38A5-4DC8-954E-9D361B81C2F9}"/>
          </ac:picMkLst>
        </pc:picChg>
      </pc:sldChg>
      <pc:sldMasterChg chg="modTransition modSldLayout">
        <pc:chgData name="Atish Bhana" userId="9903eb24-aa77-419d-807a-f1b6e3236fa1" providerId="ADAL" clId="{FD612537-510E-4F14-985E-B4DBA156C94B}" dt="2020-07-30T11:56:09.892" v="3054"/>
        <pc:sldMasterMkLst>
          <pc:docMk/>
          <pc:sldMasterMk cId="0" sldId="2147483659"/>
        </pc:sldMasterMkLst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48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49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0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1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2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3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4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5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6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7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0" sldId="2147483658"/>
          </pc:sldLayoutMkLst>
        </pc:sldLayoutChg>
        <pc:sldLayoutChg chg="modTransition">
          <pc:chgData name="Atish Bhana" userId="9903eb24-aa77-419d-807a-f1b6e3236fa1" providerId="ADAL" clId="{FD612537-510E-4F14-985E-B4DBA156C94B}" dt="2020-07-30T11:56:09.892" v="3054"/>
          <pc:sldLayoutMkLst>
            <pc:docMk/>
            <pc:sldMasterMk cId="0" sldId="2147483659"/>
            <pc:sldLayoutMk cId="237601094" sldId="2147483660"/>
          </pc:sldLayoutMkLst>
        </pc:sldLayoutChg>
      </pc:sldMasterChg>
    </pc:docChg>
  </pc:docChgLst>
  <pc:docChgLst>
    <pc:chgData name="Atish Bhana" userId="9903eb24-aa77-419d-807a-f1b6e3236fa1" providerId="ADAL" clId="{B454D8A5-239D-4F90-BC2E-00D9404BFB42}"/>
    <pc:docChg chg="undo redo custSel addSld delSld modSld sldOrd">
      <pc:chgData name="Atish Bhana" userId="9903eb24-aa77-419d-807a-f1b6e3236fa1" providerId="ADAL" clId="{B454D8A5-239D-4F90-BC2E-00D9404BFB42}" dt="2020-07-30T04:11:11.431" v="7402" actId="20577"/>
      <pc:docMkLst>
        <pc:docMk/>
      </pc:docMkLst>
      <pc:sldChg chg="del ord">
        <pc:chgData name="Atish Bhana" userId="9903eb24-aa77-419d-807a-f1b6e3236fa1" providerId="ADAL" clId="{B454D8A5-239D-4F90-BC2E-00D9404BFB42}" dt="2020-07-29T12:55:57.549" v="7080" actId="2696"/>
        <pc:sldMkLst>
          <pc:docMk/>
          <pc:sldMk cId="0" sldId="257"/>
        </pc:sldMkLst>
      </pc:sldChg>
      <pc:sldChg chg="addSp delSp modSp ord">
        <pc:chgData name="Atish Bhana" userId="9903eb24-aa77-419d-807a-f1b6e3236fa1" providerId="ADAL" clId="{B454D8A5-239D-4F90-BC2E-00D9404BFB42}" dt="2020-07-30T04:11:11.431" v="7402" actId="20577"/>
        <pc:sldMkLst>
          <pc:docMk/>
          <pc:sldMk cId="0" sldId="258"/>
        </pc:sldMkLst>
        <pc:spChg chg="add del">
          <ac:chgData name="Atish Bhana" userId="9903eb24-aa77-419d-807a-f1b6e3236fa1" providerId="ADAL" clId="{B454D8A5-239D-4F90-BC2E-00D9404BFB42}" dt="2020-07-29T05:49:15.929" v="3176"/>
          <ac:spMkLst>
            <pc:docMk/>
            <pc:sldMk cId="0" sldId="258"/>
            <ac:spMk id="7" creationId="{B2AA8FCA-F876-48B0-B206-94EA16EB4BF3}"/>
          </ac:spMkLst>
        </pc:spChg>
        <pc:spChg chg="add mod">
          <ac:chgData name="Atish Bhana" userId="9903eb24-aa77-419d-807a-f1b6e3236fa1" providerId="ADAL" clId="{B454D8A5-239D-4F90-BC2E-00D9404BFB42}" dt="2020-07-29T12:52:51.409" v="7039" actId="13926"/>
          <ac:spMkLst>
            <pc:docMk/>
            <pc:sldMk cId="0" sldId="258"/>
            <ac:spMk id="8" creationId="{806AE24E-400E-45A9-903E-024274294298}"/>
          </ac:spMkLst>
        </pc:spChg>
        <pc:spChg chg="del mod">
          <ac:chgData name="Atish Bhana" userId="9903eb24-aa77-419d-807a-f1b6e3236fa1" providerId="ADAL" clId="{B454D8A5-239D-4F90-BC2E-00D9404BFB42}" dt="2020-07-29T05:49:14.013" v="3174" actId="478"/>
          <ac:spMkLst>
            <pc:docMk/>
            <pc:sldMk cId="0" sldId="258"/>
            <ac:spMk id="1905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30T04:11:11.431" v="7402" actId="20577"/>
          <ac:spMkLst>
            <pc:docMk/>
            <pc:sldMk cId="0" sldId="258"/>
            <ac:spMk id="1906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9T05:48:44.345" v="3171" actId="20577"/>
          <ac:spMkLst>
            <pc:docMk/>
            <pc:sldMk cId="0" sldId="258"/>
            <ac:spMk id="1907" creationId="{00000000-0000-0000-0000-000000000000}"/>
          </ac:spMkLst>
        </pc:spChg>
        <pc:picChg chg="mod">
          <ac:chgData name="Atish Bhana" userId="9903eb24-aa77-419d-807a-f1b6e3236fa1" providerId="ADAL" clId="{B454D8A5-239D-4F90-BC2E-00D9404BFB42}" dt="2020-07-29T05:48:57.804" v="3172" actId="1076"/>
          <ac:picMkLst>
            <pc:docMk/>
            <pc:sldMk cId="0" sldId="258"/>
            <ac:picMk id="1908" creationId="{00000000-0000-0000-0000-000000000000}"/>
          </ac:picMkLst>
        </pc:picChg>
      </pc:sldChg>
      <pc:sldChg chg="addSp delSp modSp setBg">
        <pc:chgData name="Atish Bhana" userId="9903eb24-aa77-419d-807a-f1b6e3236fa1" providerId="ADAL" clId="{B454D8A5-239D-4F90-BC2E-00D9404BFB42}" dt="2020-07-29T12:53:24.512" v="7043" actId="478"/>
        <pc:sldMkLst>
          <pc:docMk/>
          <pc:sldMk cId="0" sldId="259"/>
        </pc:sldMkLst>
        <pc:spChg chg="add del mod">
          <ac:chgData name="Atish Bhana" userId="9903eb24-aa77-419d-807a-f1b6e3236fa1" providerId="ADAL" clId="{B454D8A5-239D-4F90-BC2E-00D9404BFB42}" dt="2020-07-29T12:53:24.512" v="7043" actId="478"/>
          <ac:spMkLst>
            <pc:docMk/>
            <pc:sldMk cId="0" sldId="259"/>
            <ac:spMk id="3" creationId="{5948E93E-FD07-480F-8A1B-495E2A9826CD}"/>
          </ac:spMkLst>
        </pc:spChg>
        <pc:spChg chg="mod">
          <ac:chgData name="Atish Bhana" userId="9903eb24-aa77-419d-807a-f1b6e3236fa1" providerId="ADAL" clId="{B454D8A5-239D-4F90-BC2E-00D9404BFB42}" dt="2020-07-29T07:15:19.041" v="4459" actId="113"/>
          <ac:spMkLst>
            <pc:docMk/>
            <pc:sldMk cId="0" sldId="259"/>
            <ac:spMk id="1914" creationId="{00000000-0000-0000-0000-000000000000}"/>
          </ac:spMkLst>
        </pc:spChg>
        <pc:spChg chg="del mod">
          <ac:chgData name="Atish Bhana" userId="9903eb24-aa77-419d-807a-f1b6e3236fa1" providerId="ADAL" clId="{B454D8A5-239D-4F90-BC2E-00D9404BFB42}" dt="2020-07-29T12:53:22.371" v="7042" actId="478"/>
          <ac:spMkLst>
            <pc:docMk/>
            <pc:sldMk cId="0" sldId="259"/>
            <ac:spMk id="1915" creationId="{00000000-0000-0000-0000-000000000000}"/>
          </ac:spMkLst>
        </pc:spChg>
      </pc:sldChg>
      <pc:sldChg chg="addSp delSp modSp ord">
        <pc:chgData name="Atish Bhana" userId="9903eb24-aa77-419d-807a-f1b6e3236fa1" providerId="ADAL" clId="{B454D8A5-239D-4F90-BC2E-00D9404BFB42}" dt="2020-07-29T06:54:34.853" v="4117"/>
        <pc:sldMkLst>
          <pc:docMk/>
          <pc:sldMk cId="0" sldId="260"/>
        </pc:sldMkLst>
        <pc:spChg chg="add del mod">
          <ac:chgData name="Atish Bhana" userId="9903eb24-aa77-419d-807a-f1b6e3236fa1" providerId="ADAL" clId="{B454D8A5-239D-4F90-BC2E-00D9404BFB42}" dt="2020-07-29T06:29:54.489" v="3918" actId="478"/>
          <ac:spMkLst>
            <pc:docMk/>
            <pc:sldMk cId="0" sldId="260"/>
            <ac:spMk id="3" creationId="{473B7EE4-A664-4774-B905-22C3D075D156}"/>
          </ac:spMkLst>
        </pc:spChg>
        <pc:spChg chg="add del">
          <ac:chgData name="Atish Bhana" userId="9903eb24-aa77-419d-807a-f1b6e3236fa1" providerId="ADAL" clId="{B454D8A5-239D-4F90-BC2E-00D9404BFB42}" dt="2020-07-29T05:51:57.884" v="3202"/>
          <ac:spMkLst>
            <pc:docMk/>
            <pc:sldMk cId="0" sldId="260"/>
            <ac:spMk id="7" creationId="{7DEA3558-FB1E-4779-9116-D7B70F44A18B}"/>
          </ac:spMkLst>
        </pc:spChg>
        <pc:spChg chg="del">
          <ac:chgData name="Atish Bhana" userId="9903eb24-aa77-419d-807a-f1b6e3236fa1" providerId="ADAL" clId="{B454D8A5-239D-4F90-BC2E-00D9404BFB42}" dt="2020-07-29T06:29:50.553" v="3915" actId="478"/>
          <ac:spMkLst>
            <pc:docMk/>
            <pc:sldMk cId="0" sldId="260"/>
            <ac:spMk id="1921" creationId="{00000000-0000-0000-0000-000000000000}"/>
          </ac:spMkLst>
        </pc:spChg>
        <pc:grpChg chg="add del">
          <ac:chgData name="Atish Bhana" userId="9903eb24-aa77-419d-807a-f1b6e3236fa1" providerId="ADAL" clId="{B454D8A5-239D-4F90-BC2E-00D9404BFB42}" dt="2020-07-29T05:51:57.884" v="3202"/>
          <ac:grpSpMkLst>
            <pc:docMk/>
            <pc:sldMk cId="0" sldId="260"/>
            <ac:grpSpMk id="4" creationId="{20A095E0-9C70-4E10-830D-3083A126754E}"/>
          </ac:grpSpMkLst>
        </pc:grpChg>
        <pc:picChg chg="add del">
          <ac:chgData name="Atish Bhana" userId="9903eb24-aa77-419d-807a-f1b6e3236fa1" providerId="ADAL" clId="{B454D8A5-239D-4F90-BC2E-00D9404BFB42}" dt="2020-07-29T06:29:51.771" v="3917"/>
          <ac:picMkLst>
            <pc:docMk/>
            <pc:sldMk cId="0" sldId="260"/>
            <ac:picMk id="8" creationId="{F4D8A35A-74C3-4D35-B27F-37D9DA08DA8D}"/>
          </ac:picMkLst>
        </pc:picChg>
        <pc:picChg chg="add del mod">
          <ac:chgData name="Atish Bhana" userId="9903eb24-aa77-419d-807a-f1b6e3236fa1" providerId="ADAL" clId="{B454D8A5-239D-4F90-BC2E-00D9404BFB42}" dt="2020-07-29T06:34:45.936" v="4016" actId="14100"/>
          <ac:picMkLst>
            <pc:docMk/>
            <pc:sldMk cId="0" sldId="260"/>
            <ac:picMk id="9" creationId="{75301B68-7140-4C47-95D9-12AFBF858F5C}"/>
          </ac:picMkLst>
        </pc:picChg>
      </pc:sldChg>
      <pc:sldChg chg="addSp delSp modSp del ord">
        <pc:chgData name="Atish Bhana" userId="9903eb24-aa77-419d-807a-f1b6e3236fa1" providerId="ADAL" clId="{B454D8A5-239D-4F90-BC2E-00D9404BFB42}" dt="2020-07-29T08:33:28.525" v="5294" actId="2696"/>
        <pc:sldMkLst>
          <pc:docMk/>
          <pc:sldMk cId="0" sldId="261"/>
        </pc:sldMkLst>
        <pc:spChg chg="add del mod">
          <ac:chgData name="Atish Bhana" userId="9903eb24-aa77-419d-807a-f1b6e3236fa1" providerId="ADAL" clId="{B454D8A5-239D-4F90-BC2E-00D9404BFB42}" dt="2020-07-29T07:34:19.173" v="4659" actId="478"/>
          <ac:spMkLst>
            <pc:docMk/>
            <pc:sldMk cId="0" sldId="261"/>
            <ac:spMk id="3" creationId="{AC98EE5C-6547-4C98-93EB-C10B3CBB5350}"/>
          </ac:spMkLst>
        </pc:spChg>
        <pc:spChg chg="mod">
          <ac:chgData name="Atish Bhana" userId="9903eb24-aa77-419d-807a-f1b6e3236fa1" providerId="ADAL" clId="{B454D8A5-239D-4F90-BC2E-00D9404BFB42}" dt="2020-07-29T07:39:38.032" v="4671"/>
          <ac:spMkLst>
            <pc:docMk/>
            <pc:sldMk cId="0" sldId="261"/>
            <ac:spMk id="1927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9T07:34:16.341" v="4658" actId="478"/>
          <ac:spMkLst>
            <pc:docMk/>
            <pc:sldMk cId="0" sldId="261"/>
            <ac:spMk id="1928" creationId="{00000000-0000-0000-0000-000000000000}"/>
          </ac:spMkLst>
        </pc:spChg>
        <pc:picChg chg="add del mod">
          <ac:chgData name="Atish Bhana" userId="9903eb24-aa77-419d-807a-f1b6e3236fa1" providerId="ADAL" clId="{B454D8A5-239D-4F90-BC2E-00D9404BFB42}" dt="2020-07-29T07:39:13.468" v="4667" actId="478"/>
          <ac:picMkLst>
            <pc:docMk/>
            <pc:sldMk cId="0" sldId="261"/>
            <ac:picMk id="4" creationId="{AA85C2F1-9AC2-488E-AE87-C7F59214D536}"/>
          </ac:picMkLst>
        </pc:picChg>
      </pc:sldChg>
      <pc:sldChg chg="addSp delSp modSp ord setBg">
        <pc:chgData name="Atish Bhana" userId="9903eb24-aa77-419d-807a-f1b6e3236fa1" providerId="ADAL" clId="{B454D8A5-239D-4F90-BC2E-00D9404BFB42}" dt="2020-07-29T06:53:32.240" v="4093"/>
        <pc:sldMkLst>
          <pc:docMk/>
          <pc:sldMk cId="0" sldId="262"/>
        </pc:sldMkLst>
        <pc:spChg chg="add mod">
          <ac:chgData name="Atish Bhana" userId="9903eb24-aa77-419d-807a-f1b6e3236fa1" providerId="ADAL" clId="{B454D8A5-239D-4F90-BC2E-00D9404BFB42}" dt="2020-07-29T06:52:38.137" v="4061" actId="1582"/>
          <ac:spMkLst>
            <pc:docMk/>
            <pc:sldMk cId="0" sldId="262"/>
            <ac:spMk id="6" creationId="{A2A06EA6-13BD-49BC-9098-9A70F48ED6E0}"/>
          </ac:spMkLst>
        </pc:spChg>
        <pc:spChg chg="add del mod">
          <ac:chgData name="Atish Bhana" userId="9903eb24-aa77-419d-807a-f1b6e3236fa1" providerId="ADAL" clId="{B454D8A5-239D-4F90-BC2E-00D9404BFB42}" dt="2020-07-29T06:51:53.496" v="4054" actId="1076"/>
          <ac:spMkLst>
            <pc:docMk/>
            <pc:sldMk cId="0" sldId="262"/>
            <ac:spMk id="11" creationId="{E96DE96D-8843-45BB-AF0D-24DC2DB817A4}"/>
          </ac:spMkLst>
        </pc:spChg>
        <pc:spChg chg="add del mod">
          <ac:chgData name="Atish Bhana" userId="9903eb24-aa77-419d-807a-f1b6e3236fa1" providerId="ADAL" clId="{B454D8A5-239D-4F90-BC2E-00D9404BFB42}" dt="2020-07-29T06:51:58.203" v="4055" actId="1076"/>
          <ac:spMkLst>
            <pc:docMk/>
            <pc:sldMk cId="0" sldId="262"/>
            <ac:spMk id="12" creationId="{420BE099-9771-4D60-B602-907117529006}"/>
          </ac:spMkLst>
        </pc:spChg>
        <pc:spChg chg="add mod">
          <ac:chgData name="Atish Bhana" userId="9903eb24-aa77-419d-807a-f1b6e3236fa1" providerId="ADAL" clId="{B454D8A5-239D-4F90-BC2E-00D9404BFB42}" dt="2020-07-29T06:51:35.624" v="4051" actId="571"/>
          <ac:spMkLst>
            <pc:docMk/>
            <pc:sldMk cId="0" sldId="262"/>
            <ac:spMk id="13" creationId="{6BDF87CB-723E-4F9F-A7AD-8C9F42AC15C1}"/>
          </ac:spMkLst>
        </pc:spChg>
        <pc:spChg chg="mod">
          <ac:chgData name="Atish Bhana" userId="9903eb24-aa77-419d-807a-f1b6e3236fa1" providerId="ADAL" clId="{B454D8A5-239D-4F90-BC2E-00D9404BFB42}" dt="2020-07-29T06:53:01.715" v="4089" actId="14100"/>
          <ac:spMkLst>
            <pc:docMk/>
            <pc:sldMk cId="0" sldId="262"/>
            <ac:spMk id="1934" creationId="{00000000-0000-0000-0000-000000000000}"/>
          </ac:spMkLst>
        </pc:spChg>
        <pc:spChg chg="del mod">
          <ac:chgData name="Atish Bhana" userId="9903eb24-aa77-419d-807a-f1b6e3236fa1" providerId="ADAL" clId="{B454D8A5-239D-4F90-BC2E-00D9404BFB42}" dt="2020-07-29T06:50:17.993" v="4024" actId="478"/>
          <ac:spMkLst>
            <pc:docMk/>
            <pc:sldMk cId="0" sldId="262"/>
            <ac:spMk id="1935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9T06:51:50.091" v="4053" actId="14100"/>
          <ac:spMkLst>
            <pc:docMk/>
            <pc:sldMk cId="0" sldId="262"/>
            <ac:spMk id="1936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9T06:51:13.137" v="4027" actId="478"/>
          <ac:spMkLst>
            <pc:docMk/>
            <pc:sldMk cId="0" sldId="262"/>
            <ac:spMk id="1937" creationId="{00000000-0000-0000-0000-000000000000}"/>
          </ac:spMkLst>
        </pc:spChg>
        <pc:picChg chg="add del mod modCrop">
          <ac:chgData name="Atish Bhana" userId="9903eb24-aa77-419d-807a-f1b6e3236fa1" providerId="ADAL" clId="{B454D8A5-239D-4F90-BC2E-00D9404BFB42}" dt="2020-07-28T14:03:48.134" v="800" actId="478"/>
          <ac:picMkLst>
            <pc:docMk/>
            <pc:sldMk cId="0" sldId="262"/>
            <ac:picMk id="2" creationId="{75812227-EE83-46F5-81F8-791AB5045956}"/>
          </ac:picMkLst>
        </pc:picChg>
        <pc:picChg chg="add del mod">
          <ac:chgData name="Atish Bhana" userId="9903eb24-aa77-419d-807a-f1b6e3236fa1" providerId="ADAL" clId="{B454D8A5-239D-4F90-BC2E-00D9404BFB42}" dt="2020-07-28T14:04:40.445" v="809" actId="478"/>
          <ac:picMkLst>
            <pc:docMk/>
            <pc:sldMk cId="0" sldId="262"/>
            <ac:picMk id="3" creationId="{7E9D9583-6E5C-4820-A2FB-C318C229D068}"/>
          </ac:picMkLst>
        </pc:picChg>
        <pc:picChg chg="add del mod">
          <ac:chgData name="Atish Bhana" userId="9903eb24-aa77-419d-807a-f1b6e3236fa1" providerId="ADAL" clId="{B454D8A5-239D-4F90-BC2E-00D9404BFB42}" dt="2020-07-29T06:52:45.643" v="4063" actId="478"/>
          <ac:picMkLst>
            <pc:docMk/>
            <pc:sldMk cId="0" sldId="262"/>
            <ac:picMk id="4" creationId="{BEE0BB47-0223-436E-A77B-74C38B76507A}"/>
          </ac:picMkLst>
        </pc:picChg>
        <pc:picChg chg="add del mod">
          <ac:chgData name="Atish Bhana" userId="9903eb24-aa77-419d-807a-f1b6e3236fa1" providerId="ADAL" clId="{B454D8A5-239D-4F90-BC2E-00D9404BFB42}" dt="2020-07-29T06:50:24.433" v="4025" actId="478"/>
          <ac:picMkLst>
            <pc:docMk/>
            <pc:sldMk cId="0" sldId="262"/>
            <ac:picMk id="5" creationId="{D7BB99B9-48CA-497E-9543-DB394C145A5F}"/>
          </ac:picMkLst>
        </pc:picChg>
      </pc:sldChg>
      <pc:sldChg chg="addSp delSp modSp ord">
        <pc:chgData name="Atish Bhana" userId="9903eb24-aa77-419d-807a-f1b6e3236fa1" providerId="ADAL" clId="{B454D8A5-239D-4F90-BC2E-00D9404BFB42}" dt="2020-07-29T06:32:34.371" v="3968" actId="14100"/>
        <pc:sldMkLst>
          <pc:docMk/>
          <pc:sldMk cId="0" sldId="263"/>
        </pc:sldMkLst>
        <pc:spChg chg="add del mod">
          <ac:chgData name="Atish Bhana" userId="9903eb24-aa77-419d-807a-f1b6e3236fa1" providerId="ADAL" clId="{B454D8A5-239D-4F90-BC2E-00D9404BFB42}" dt="2020-07-29T05:55:12.587" v="3267" actId="478"/>
          <ac:spMkLst>
            <pc:docMk/>
            <pc:sldMk cId="0" sldId="263"/>
            <ac:spMk id="3" creationId="{D6D70A47-6253-4A4A-BC72-6F4ED1723E41}"/>
          </ac:spMkLst>
        </pc:spChg>
        <pc:spChg chg="add del mod">
          <ac:chgData name="Atish Bhana" userId="9903eb24-aa77-419d-807a-f1b6e3236fa1" providerId="ADAL" clId="{B454D8A5-239D-4F90-BC2E-00D9404BFB42}" dt="2020-07-29T06:03:35.746" v="3577" actId="478"/>
          <ac:spMkLst>
            <pc:docMk/>
            <pc:sldMk cId="0" sldId="263"/>
            <ac:spMk id="9" creationId="{05FA61F7-3410-4FB6-B8A7-CF6ED8D2AD16}"/>
          </ac:spMkLst>
        </pc:spChg>
        <pc:spChg chg="add del">
          <ac:chgData name="Atish Bhana" userId="9903eb24-aa77-419d-807a-f1b6e3236fa1" providerId="ADAL" clId="{B454D8A5-239D-4F90-BC2E-00D9404BFB42}" dt="2020-07-29T06:03:32.060" v="3574"/>
          <ac:spMkLst>
            <pc:docMk/>
            <pc:sldMk cId="0" sldId="263"/>
            <ac:spMk id="15" creationId="{706E2A86-787E-4977-A60B-1951664769D0}"/>
          </ac:spMkLst>
        </pc:spChg>
        <pc:spChg chg="add del mod">
          <ac:chgData name="Atish Bhana" userId="9903eb24-aa77-419d-807a-f1b6e3236fa1" providerId="ADAL" clId="{B454D8A5-239D-4F90-BC2E-00D9404BFB42}" dt="2020-07-29T06:03:48.394" v="3579" actId="207"/>
          <ac:spMkLst>
            <pc:docMk/>
            <pc:sldMk cId="0" sldId="263"/>
            <ac:spMk id="1943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9T06:32:34.371" v="3968" actId="14100"/>
          <ac:spMkLst>
            <pc:docMk/>
            <pc:sldMk cId="0" sldId="263"/>
            <ac:spMk id="1944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9T05:55:08.767" v="3266" actId="478"/>
          <ac:spMkLst>
            <pc:docMk/>
            <pc:sldMk cId="0" sldId="263"/>
            <ac:spMk id="1945" creationId="{00000000-0000-0000-0000-000000000000}"/>
          </ac:spMkLst>
        </pc:spChg>
        <pc:picChg chg="add mod modCrop">
          <ac:chgData name="Atish Bhana" userId="9903eb24-aa77-419d-807a-f1b6e3236fa1" providerId="ADAL" clId="{B454D8A5-239D-4F90-BC2E-00D9404BFB42}" dt="2020-07-29T06:03:11.641" v="3570" actId="1076"/>
          <ac:picMkLst>
            <pc:docMk/>
            <pc:sldMk cId="0" sldId="263"/>
            <ac:picMk id="5" creationId="{4EE2CF82-3377-4F53-9891-F17D031D7BE4}"/>
          </ac:picMkLst>
        </pc:picChg>
        <pc:picChg chg="add mod">
          <ac:chgData name="Atish Bhana" userId="9903eb24-aa77-419d-807a-f1b6e3236fa1" providerId="ADAL" clId="{B454D8A5-239D-4F90-BC2E-00D9404BFB42}" dt="2020-07-29T06:03:05.103" v="3569" actId="14100"/>
          <ac:picMkLst>
            <pc:docMk/>
            <pc:sldMk cId="0" sldId="263"/>
            <ac:picMk id="6" creationId="{3B9EF1D0-F94E-4E46-85C5-CDE80F0F0A83}"/>
          </ac:picMkLst>
        </pc:picChg>
        <pc:picChg chg="add mod">
          <ac:chgData name="Atish Bhana" userId="9903eb24-aa77-419d-807a-f1b6e3236fa1" providerId="ADAL" clId="{B454D8A5-239D-4F90-BC2E-00D9404BFB42}" dt="2020-07-29T06:02:32.793" v="3563" actId="1037"/>
          <ac:picMkLst>
            <pc:docMk/>
            <pc:sldMk cId="0" sldId="263"/>
            <ac:picMk id="7" creationId="{734B3D17-CC06-4A43-8ACD-229F3CEAA6CA}"/>
          </ac:picMkLst>
        </pc:picChg>
        <pc:picChg chg="add del mod">
          <ac:chgData name="Atish Bhana" userId="9903eb24-aa77-419d-807a-f1b6e3236fa1" providerId="ADAL" clId="{B454D8A5-239D-4F90-BC2E-00D9404BFB42}" dt="2020-07-29T06:00:53.634" v="3433" actId="478"/>
          <ac:picMkLst>
            <pc:docMk/>
            <pc:sldMk cId="0" sldId="263"/>
            <ac:picMk id="4098" creationId="{BA261793-0DA7-4805-AE34-631C0255353B}"/>
          </ac:picMkLst>
        </pc:picChg>
      </pc:sldChg>
      <pc:sldChg chg="addSp delSp modSp ord modAnim modNotesTx">
        <pc:chgData name="Atish Bhana" userId="9903eb24-aa77-419d-807a-f1b6e3236fa1" providerId="ADAL" clId="{B454D8A5-239D-4F90-BC2E-00D9404BFB42}" dt="2020-07-29T12:54:31.784" v="7049"/>
        <pc:sldMkLst>
          <pc:docMk/>
          <pc:sldMk cId="0" sldId="264"/>
        </pc:sldMkLst>
        <pc:spChg chg="add del mod">
          <ac:chgData name="Atish Bhana" userId="9903eb24-aa77-419d-807a-f1b6e3236fa1" providerId="ADAL" clId="{B454D8A5-239D-4F90-BC2E-00D9404BFB42}" dt="2020-07-29T07:39:22.603" v="4669"/>
          <ac:spMkLst>
            <pc:docMk/>
            <pc:sldMk cId="0" sldId="264"/>
            <ac:spMk id="2" creationId="{3FBF45AC-1687-4037-BCD3-00C4687FB601}"/>
          </ac:spMkLst>
        </pc:spChg>
        <pc:spChg chg="add del mod">
          <ac:chgData name="Atish Bhana" userId="9903eb24-aa77-419d-807a-f1b6e3236fa1" providerId="ADAL" clId="{B454D8A5-239D-4F90-BC2E-00D9404BFB42}" dt="2020-07-29T07:44:31.598" v="4737" actId="478"/>
          <ac:spMkLst>
            <pc:docMk/>
            <pc:sldMk cId="0" sldId="264"/>
            <ac:spMk id="3" creationId="{459BAE0E-C91B-4C28-9FE1-42CE84E9BC6B}"/>
          </ac:spMkLst>
        </pc:spChg>
        <pc:spChg chg="add mod">
          <ac:chgData name="Atish Bhana" userId="9903eb24-aa77-419d-807a-f1b6e3236fa1" providerId="ADAL" clId="{B454D8A5-239D-4F90-BC2E-00D9404BFB42}" dt="2020-07-29T08:05:04.733" v="5123" actId="164"/>
          <ac:spMkLst>
            <pc:docMk/>
            <pc:sldMk cId="0" sldId="264"/>
            <ac:spMk id="4" creationId="{153B063A-DFB8-4C01-9A09-B459C2441C33}"/>
          </ac:spMkLst>
        </pc:spChg>
        <pc:spChg chg="add del mod">
          <ac:chgData name="Atish Bhana" userId="9903eb24-aa77-419d-807a-f1b6e3236fa1" providerId="ADAL" clId="{B454D8A5-239D-4F90-BC2E-00D9404BFB42}" dt="2020-07-29T07:47:31.175" v="4853" actId="478"/>
          <ac:spMkLst>
            <pc:docMk/>
            <pc:sldMk cId="0" sldId="264"/>
            <ac:spMk id="6" creationId="{C304530E-464B-4ABC-A7F3-04E9BEDEC53A}"/>
          </ac:spMkLst>
        </pc:spChg>
        <pc:spChg chg="add del mod">
          <ac:chgData name="Atish Bhana" userId="9903eb24-aa77-419d-807a-f1b6e3236fa1" providerId="ADAL" clId="{B454D8A5-239D-4F90-BC2E-00D9404BFB42}" dt="2020-07-29T12:54:31.405" v="7048" actId="478"/>
          <ac:spMkLst>
            <pc:docMk/>
            <pc:sldMk cId="0" sldId="264"/>
            <ac:spMk id="11" creationId="{96E69538-509B-4AA5-AA05-733E8E9002B8}"/>
          </ac:spMkLst>
        </pc:spChg>
        <pc:spChg chg="add mod">
          <ac:chgData name="Atish Bhana" userId="9903eb24-aa77-419d-807a-f1b6e3236fa1" providerId="ADAL" clId="{B454D8A5-239D-4F90-BC2E-00D9404BFB42}" dt="2020-07-29T08:05:04.733" v="5123" actId="164"/>
          <ac:spMkLst>
            <pc:docMk/>
            <pc:sldMk cId="0" sldId="264"/>
            <ac:spMk id="12" creationId="{EFD0BE03-5FFD-4FBF-A4A2-6F36756B8A4D}"/>
          </ac:spMkLst>
        </pc:spChg>
        <pc:spChg chg="add del mod">
          <ac:chgData name="Atish Bhana" userId="9903eb24-aa77-419d-807a-f1b6e3236fa1" providerId="ADAL" clId="{B454D8A5-239D-4F90-BC2E-00D9404BFB42}" dt="2020-07-29T07:47:55.672" v="4860" actId="478"/>
          <ac:spMkLst>
            <pc:docMk/>
            <pc:sldMk cId="0" sldId="264"/>
            <ac:spMk id="15" creationId="{33DA38BE-C3FF-44F4-8A64-9B46DE1EB47B}"/>
          </ac:spMkLst>
        </pc:spChg>
        <pc:spChg chg="add mod">
          <ac:chgData name="Atish Bhana" userId="9903eb24-aa77-419d-807a-f1b6e3236fa1" providerId="ADAL" clId="{B454D8A5-239D-4F90-BC2E-00D9404BFB42}" dt="2020-07-29T08:17:20.276" v="5257" actId="1076"/>
          <ac:spMkLst>
            <pc:docMk/>
            <pc:sldMk cId="0" sldId="264"/>
            <ac:spMk id="16" creationId="{56B98531-4862-4829-A698-7CEF46FAAE28}"/>
          </ac:spMkLst>
        </pc:spChg>
        <pc:spChg chg="add mod">
          <ac:chgData name="Atish Bhana" userId="9903eb24-aa77-419d-807a-f1b6e3236fa1" providerId="ADAL" clId="{B454D8A5-239D-4F90-BC2E-00D9404BFB42}" dt="2020-07-29T08:17:20.276" v="5257" actId="1076"/>
          <ac:spMkLst>
            <pc:docMk/>
            <pc:sldMk cId="0" sldId="264"/>
            <ac:spMk id="17" creationId="{EDD8936D-1806-404B-90D3-828554EAC52F}"/>
          </ac:spMkLst>
        </pc:spChg>
        <pc:spChg chg="add del mod">
          <ac:chgData name="Atish Bhana" userId="9903eb24-aa77-419d-807a-f1b6e3236fa1" providerId="ADAL" clId="{B454D8A5-239D-4F90-BC2E-00D9404BFB42}" dt="2020-07-29T08:03:12.877" v="5102" actId="478"/>
          <ac:spMkLst>
            <pc:docMk/>
            <pc:sldMk cId="0" sldId="264"/>
            <ac:spMk id="18" creationId="{A83BA78B-BE0E-4485-AAF0-2DDD8CBB3248}"/>
          </ac:spMkLst>
        </pc:spChg>
        <pc:spChg chg="mod">
          <ac:chgData name="Atish Bhana" userId="9903eb24-aa77-419d-807a-f1b6e3236fa1" providerId="ADAL" clId="{B454D8A5-239D-4F90-BC2E-00D9404BFB42}" dt="2020-07-29T08:17:40.666" v="5292" actId="14100"/>
          <ac:spMkLst>
            <pc:docMk/>
            <pc:sldMk cId="0" sldId="264"/>
            <ac:spMk id="1951" creationId="{00000000-0000-0000-0000-000000000000}"/>
          </ac:spMkLst>
        </pc:spChg>
        <pc:spChg chg="add del mod">
          <ac:chgData name="Atish Bhana" userId="9903eb24-aa77-419d-807a-f1b6e3236fa1" providerId="ADAL" clId="{B454D8A5-239D-4F90-BC2E-00D9404BFB42}" dt="2020-07-29T08:17:20.276" v="5257" actId="1076"/>
          <ac:spMkLst>
            <pc:docMk/>
            <pc:sldMk cId="0" sldId="264"/>
            <ac:spMk id="1952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9T07:47:29.190" v="4852" actId="478"/>
          <ac:spMkLst>
            <pc:docMk/>
            <pc:sldMk cId="0" sldId="264"/>
            <ac:spMk id="1953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9T12:54:26.615" v="7047" actId="478"/>
          <ac:spMkLst>
            <pc:docMk/>
            <pc:sldMk cId="0" sldId="264"/>
            <ac:spMk id="1954" creationId="{00000000-0000-0000-0000-000000000000}"/>
          </ac:spMkLst>
        </pc:spChg>
        <pc:grpChg chg="add del mod">
          <ac:chgData name="Atish Bhana" userId="9903eb24-aa77-419d-807a-f1b6e3236fa1" providerId="ADAL" clId="{B454D8A5-239D-4F90-BC2E-00D9404BFB42}" dt="2020-07-29T12:54:23.052" v="7046"/>
          <ac:grpSpMkLst>
            <pc:docMk/>
            <pc:sldMk cId="0" sldId="264"/>
            <ac:grpSpMk id="7" creationId="{0619B191-B8DD-4942-AB4F-FF0FA0C053AC}"/>
          </ac:grpSpMkLst>
        </pc:grpChg>
        <pc:grpChg chg="add">
          <ac:chgData name="Atish Bhana" userId="9903eb24-aa77-419d-807a-f1b6e3236fa1" providerId="ADAL" clId="{B454D8A5-239D-4F90-BC2E-00D9404BFB42}" dt="2020-07-29T12:54:31.784" v="7049"/>
          <ac:grpSpMkLst>
            <pc:docMk/>
            <pc:sldMk cId="0" sldId="264"/>
            <ac:grpSpMk id="25" creationId="{706A9F1A-B28D-4DED-B51F-46C6E93B8293}"/>
          </ac:grpSpMkLst>
        </pc:grpChg>
        <pc:picChg chg="add del mod">
          <ac:chgData name="Atish Bhana" userId="9903eb24-aa77-419d-807a-f1b6e3236fa1" providerId="ADAL" clId="{B454D8A5-239D-4F90-BC2E-00D9404BFB42}" dt="2020-07-29T08:17:01.079" v="5251" actId="478"/>
          <ac:picMkLst>
            <pc:docMk/>
            <pc:sldMk cId="0" sldId="264"/>
            <ac:picMk id="8" creationId="{80048BB7-114C-4747-BBAB-F4F3CDF90B67}"/>
          </ac:picMkLst>
        </pc:picChg>
        <pc:picChg chg="add del mod">
          <ac:chgData name="Atish Bhana" userId="9903eb24-aa77-419d-807a-f1b6e3236fa1" providerId="ADAL" clId="{B454D8A5-239D-4F90-BC2E-00D9404BFB42}" dt="2020-07-29T08:16:38.776" v="5240" actId="478"/>
          <ac:picMkLst>
            <pc:docMk/>
            <pc:sldMk cId="0" sldId="264"/>
            <ac:picMk id="9" creationId="{0E41CFF9-12D9-4364-AC62-3757ED9442EB}"/>
          </ac:picMkLst>
        </pc:picChg>
        <pc:picChg chg="add mod">
          <ac:chgData name="Atish Bhana" userId="9903eb24-aa77-419d-807a-f1b6e3236fa1" providerId="ADAL" clId="{B454D8A5-239D-4F90-BC2E-00D9404BFB42}" dt="2020-07-29T08:05:04.733" v="5123" actId="164"/>
          <ac:picMkLst>
            <pc:docMk/>
            <pc:sldMk cId="0" sldId="264"/>
            <ac:picMk id="11266" creationId="{127C93EC-620B-43B9-A512-197F4674E297}"/>
          </ac:picMkLst>
        </pc:picChg>
        <pc:picChg chg="add mod">
          <ac:chgData name="Atish Bhana" userId="9903eb24-aa77-419d-807a-f1b6e3236fa1" providerId="ADAL" clId="{B454D8A5-239D-4F90-BC2E-00D9404BFB42}" dt="2020-07-29T08:05:04.733" v="5123" actId="164"/>
          <ac:picMkLst>
            <pc:docMk/>
            <pc:sldMk cId="0" sldId="264"/>
            <ac:picMk id="11268" creationId="{F7E398C8-BD14-4B48-AA79-1A4249C1879A}"/>
          </ac:picMkLst>
        </pc:picChg>
        <pc:picChg chg="add mod">
          <ac:chgData name="Atish Bhana" userId="9903eb24-aa77-419d-807a-f1b6e3236fa1" providerId="ADAL" clId="{B454D8A5-239D-4F90-BC2E-00D9404BFB42}" dt="2020-07-29T08:17:13.359" v="5256" actId="14861"/>
          <ac:picMkLst>
            <pc:docMk/>
            <pc:sldMk cId="0" sldId="264"/>
            <ac:picMk id="11270" creationId="{478860D8-E60B-4181-BBAD-2EB813B53894}"/>
          </ac:picMkLst>
        </pc:picChg>
      </pc:sldChg>
      <pc:sldChg chg="addSp delSp modSp ord">
        <pc:chgData name="Atish Bhana" userId="9903eb24-aa77-419d-807a-f1b6e3236fa1" providerId="ADAL" clId="{B454D8A5-239D-4F90-BC2E-00D9404BFB42}" dt="2020-07-29T12:55:37.067" v="7078" actId="14100"/>
        <pc:sldMkLst>
          <pc:docMk/>
          <pc:sldMk cId="0" sldId="265"/>
        </pc:sldMkLst>
        <pc:spChg chg="add del mod">
          <ac:chgData name="Atish Bhana" userId="9903eb24-aa77-419d-807a-f1b6e3236fa1" providerId="ADAL" clId="{B454D8A5-239D-4F90-BC2E-00D9404BFB42}" dt="2020-07-29T06:30:31.061" v="3925" actId="478"/>
          <ac:spMkLst>
            <pc:docMk/>
            <pc:sldMk cId="0" sldId="265"/>
            <ac:spMk id="4" creationId="{39239DBD-D9AA-434B-BDCC-D0DC204B5D4F}"/>
          </ac:spMkLst>
        </pc:spChg>
        <pc:spChg chg="add del mod">
          <ac:chgData name="Atish Bhana" userId="9903eb24-aa77-419d-807a-f1b6e3236fa1" providerId="ADAL" clId="{B454D8A5-239D-4F90-BC2E-00D9404BFB42}" dt="2020-07-29T12:55:32.820" v="7077" actId="478"/>
          <ac:spMkLst>
            <pc:docMk/>
            <pc:sldMk cId="0" sldId="265"/>
            <ac:spMk id="6" creationId="{AA48B36A-2C71-4183-951C-06BC2EF00783}"/>
          </ac:spMkLst>
        </pc:spChg>
        <pc:spChg chg="mod">
          <ac:chgData name="Atish Bhana" userId="9903eb24-aa77-419d-807a-f1b6e3236fa1" providerId="ADAL" clId="{B454D8A5-239D-4F90-BC2E-00D9404BFB42}" dt="2020-07-29T12:55:37.067" v="7078" actId="14100"/>
          <ac:spMkLst>
            <pc:docMk/>
            <pc:sldMk cId="0" sldId="265"/>
            <ac:spMk id="1961" creationId="{00000000-0000-0000-0000-000000000000}"/>
          </ac:spMkLst>
        </pc:spChg>
        <pc:spChg chg="add del">
          <ac:chgData name="Atish Bhana" userId="9903eb24-aa77-419d-807a-f1b6e3236fa1" providerId="ADAL" clId="{B454D8A5-239D-4F90-BC2E-00D9404BFB42}" dt="2020-07-29T12:55:24.827" v="7076" actId="478"/>
          <ac:spMkLst>
            <pc:docMk/>
            <pc:sldMk cId="0" sldId="265"/>
            <ac:spMk id="1962" creationId="{00000000-0000-0000-0000-000000000000}"/>
          </ac:spMkLst>
        </pc:spChg>
        <pc:picChg chg="add del mod">
          <ac:chgData name="Atish Bhana" userId="9903eb24-aa77-419d-807a-f1b6e3236fa1" providerId="ADAL" clId="{B454D8A5-239D-4F90-BC2E-00D9404BFB42}" dt="2020-07-29T06:30:31.592" v="3927"/>
          <ac:picMkLst>
            <pc:docMk/>
            <pc:sldMk cId="0" sldId="265"/>
            <ac:picMk id="2" creationId="{6E0913C5-575B-466F-AB32-387CC46E906F}"/>
          </ac:picMkLst>
        </pc:picChg>
      </pc:sldChg>
      <pc:sldChg chg="modSp ord">
        <pc:chgData name="Atish Bhana" userId="9903eb24-aa77-419d-807a-f1b6e3236fa1" providerId="ADAL" clId="{B454D8A5-239D-4F90-BC2E-00D9404BFB42}" dt="2020-07-29T07:17:59.607" v="4551" actId="403"/>
        <pc:sldMkLst>
          <pc:docMk/>
          <pc:sldMk cId="0" sldId="266"/>
        </pc:sldMkLst>
        <pc:spChg chg="mod">
          <ac:chgData name="Atish Bhana" userId="9903eb24-aa77-419d-807a-f1b6e3236fa1" providerId="ADAL" clId="{B454D8A5-239D-4F90-BC2E-00D9404BFB42}" dt="2020-07-29T07:17:59.607" v="4551" actId="403"/>
          <ac:spMkLst>
            <pc:docMk/>
            <pc:sldMk cId="0" sldId="266"/>
            <ac:spMk id="1968" creationId="{00000000-0000-0000-0000-000000000000}"/>
          </ac:spMkLst>
        </pc:spChg>
      </pc:sldChg>
      <pc:sldChg chg="del ord">
        <pc:chgData name="Atish Bhana" userId="9903eb24-aa77-419d-807a-f1b6e3236fa1" providerId="ADAL" clId="{B454D8A5-239D-4F90-BC2E-00D9404BFB42}" dt="2020-07-29T12:55:57.739" v="7082" actId="2696"/>
        <pc:sldMkLst>
          <pc:docMk/>
          <pc:sldMk cId="0" sldId="267"/>
        </pc:sldMkLst>
      </pc:sldChg>
      <pc:sldChg chg="addSp delSp modSp ord delAnim modAnim">
        <pc:chgData name="Atish Bhana" userId="9903eb24-aa77-419d-807a-f1b6e3236fa1" providerId="ADAL" clId="{B454D8A5-239D-4F90-BC2E-00D9404BFB42}" dt="2020-07-29T12:53:10.432" v="7041" actId="207"/>
        <pc:sldMkLst>
          <pc:docMk/>
          <pc:sldMk cId="0" sldId="268"/>
        </pc:sldMkLst>
        <pc:spChg chg="add mod">
          <ac:chgData name="Atish Bhana" userId="9903eb24-aa77-419d-807a-f1b6e3236fa1" providerId="ADAL" clId="{B454D8A5-239D-4F90-BC2E-00D9404BFB42}" dt="2020-07-29T12:41:58.064" v="6903" actId="164"/>
          <ac:spMkLst>
            <pc:docMk/>
            <pc:sldMk cId="0" sldId="268"/>
            <ac:spMk id="2" creationId="{864FFDE8-7397-485B-9C70-E17400EB23C3}"/>
          </ac:spMkLst>
        </pc:spChg>
        <pc:spChg chg="add mod ord">
          <ac:chgData name="Atish Bhana" userId="9903eb24-aa77-419d-807a-f1b6e3236fa1" providerId="ADAL" clId="{B454D8A5-239D-4F90-BC2E-00D9404BFB42}" dt="2020-07-28T14:53:15.351" v="1552" actId="1076"/>
          <ac:spMkLst>
            <pc:docMk/>
            <pc:sldMk cId="0" sldId="268"/>
            <ac:spMk id="3" creationId="{37C15645-D268-4CF9-88EB-62D934E217D5}"/>
          </ac:spMkLst>
        </pc:spChg>
        <pc:spChg chg="add del mod">
          <ac:chgData name="Atish Bhana" userId="9903eb24-aa77-419d-807a-f1b6e3236fa1" providerId="ADAL" clId="{B454D8A5-239D-4F90-BC2E-00D9404BFB42}" dt="2020-07-29T05:49:24.976" v="3178"/>
          <ac:spMkLst>
            <pc:docMk/>
            <pc:sldMk cId="0" sldId="268"/>
            <ac:spMk id="4" creationId="{7F93E4DA-20A6-46B0-8CB1-E8A81D17DEF1}"/>
          </ac:spMkLst>
        </pc:spChg>
        <pc:spChg chg="add del">
          <ac:chgData name="Atish Bhana" userId="9903eb24-aa77-419d-807a-f1b6e3236fa1" providerId="ADAL" clId="{B454D8A5-239D-4F90-BC2E-00D9404BFB42}" dt="2020-07-28T14:43:56.404" v="1497" actId="478"/>
          <ac:spMkLst>
            <pc:docMk/>
            <pc:sldMk cId="0" sldId="268"/>
            <ac:spMk id="17" creationId="{848C6EB5-DDC4-45C7-A888-E9044F70B6D1}"/>
          </ac:spMkLst>
        </pc:spChg>
        <pc:spChg chg="add del">
          <ac:chgData name="Atish Bhana" userId="9903eb24-aa77-419d-807a-f1b6e3236fa1" providerId="ADAL" clId="{B454D8A5-239D-4F90-BC2E-00D9404BFB42}" dt="2020-07-28T14:43:56.404" v="1497" actId="478"/>
          <ac:spMkLst>
            <pc:docMk/>
            <pc:sldMk cId="0" sldId="268"/>
            <ac:spMk id="18" creationId="{214E6047-F9F3-4B11-B59A-18797B108413}"/>
          </ac:spMkLst>
        </pc:spChg>
        <pc:spChg chg="add mod ord">
          <ac:chgData name="Atish Bhana" userId="9903eb24-aa77-419d-807a-f1b6e3236fa1" providerId="ADAL" clId="{B454D8A5-239D-4F90-BC2E-00D9404BFB42}" dt="2020-07-29T05:45:33.369" v="3031" actId="207"/>
          <ac:spMkLst>
            <pc:docMk/>
            <pc:sldMk cId="0" sldId="268"/>
            <ac:spMk id="19" creationId="{E2154613-2B03-4E8D-AAA4-D1D78CA1660E}"/>
          </ac:spMkLst>
        </pc:spChg>
        <pc:spChg chg="add del">
          <ac:chgData name="Atish Bhana" userId="9903eb24-aa77-419d-807a-f1b6e3236fa1" providerId="ADAL" clId="{B454D8A5-239D-4F90-BC2E-00D9404BFB42}" dt="2020-07-28T14:44:29.400" v="1508" actId="478"/>
          <ac:spMkLst>
            <pc:docMk/>
            <pc:sldMk cId="0" sldId="268"/>
            <ac:spMk id="20" creationId="{EBCE440A-BEFE-49DE-AEC8-8671A07EC961}"/>
          </ac:spMkLst>
        </pc:spChg>
        <pc:spChg chg="add mod">
          <ac:chgData name="Atish Bhana" userId="9903eb24-aa77-419d-807a-f1b6e3236fa1" providerId="ADAL" clId="{B454D8A5-239D-4F90-BC2E-00D9404BFB42}" dt="2020-07-29T12:41:58.064" v="6903" actId="164"/>
          <ac:spMkLst>
            <pc:docMk/>
            <pc:sldMk cId="0" sldId="268"/>
            <ac:spMk id="21" creationId="{717D657E-7A92-44DA-BCDD-09FDCFAF64AD}"/>
          </ac:spMkLst>
        </pc:spChg>
        <pc:spChg chg="add mod">
          <ac:chgData name="Atish Bhana" userId="9903eb24-aa77-419d-807a-f1b6e3236fa1" providerId="ADAL" clId="{B454D8A5-239D-4F90-BC2E-00D9404BFB42}" dt="2020-07-29T05:46:17.973" v="3040" actId="207"/>
          <ac:spMkLst>
            <pc:docMk/>
            <pc:sldMk cId="0" sldId="268"/>
            <ac:spMk id="22" creationId="{16081FCC-43AB-4E5A-9854-89F174ECEF68}"/>
          </ac:spMkLst>
        </pc:spChg>
        <pc:spChg chg="add mod">
          <ac:chgData name="Atish Bhana" userId="9903eb24-aa77-419d-807a-f1b6e3236fa1" providerId="ADAL" clId="{B454D8A5-239D-4F90-BC2E-00D9404BFB42}" dt="2020-07-29T05:45:55.463" v="3032" actId="207"/>
          <ac:spMkLst>
            <pc:docMk/>
            <pc:sldMk cId="0" sldId="268"/>
            <ac:spMk id="23" creationId="{42AB97F4-5070-40F1-8D16-0FD2D8E0CC19}"/>
          </ac:spMkLst>
        </pc:spChg>
        <pc:spChg chg="add del mod">
          <ac:chgData name="Atish Bhana" userId="9903eb24-aa77-419d-807a-f1b6e3236fa1" providerId="ADAL" clId="{B454D8A5-239D-4F90-BC2E-00D9404BFB42}" dt="2020-07-28T14:44:09.581" v="1502" actId="478"/>
          <ac:spMkLst>
            <pc:docMk/>
            <pc:sldMk cId="0" sldId="268"/>
            <ac:spMk id="24" creationId="{F1435CF1-16D9-4614-9742-60E75DA066CD}"/>
          </ac:spMkLst>
        </pc:spChg>
        <pc:spChg chg="add del mod">
          <ac:chgData name="Atish Bhana" userId="9903eb24-aa77-419d-807a-f1b6e3236fa1" providerId="ADAL" clId="{B454D8A5-239D-4F90-BC2E-00D9404BFB42}" dt="2020-07-28T14:44:06.302" v="1500" actId="478"/>
          <ac:spMkLst>
            <pc:docMk/>
            <pc:sldMk cId="0" sldId="268"/>
            <ac:spMk id="25" creationId="{EA54DD92-772D-4B6D-9EFC-A2163928BC88}"/>
          </ac:spMkLst>
        </pc:spChg>
        <pc:spChg chg="add del mod">
          <ac:chgData name="Atish Bhana" userId="9903eb24-aa77-419d-807a-f1b6e3236fa1" providerId="ADAL" clId="{B454D8A5-239D-4F90-BC2E-00D9404BFB42}" dt="2020-07-28T14:56:19.933" v="1683" actId="478"/>
          <ac:spMkLst>
            <pc:docMk/>
            <pc:sldMk cId="0" sldId="268"/>
            <ac:spMk id="28" creationId="{E3B03800-CBD1-4AFE-8FCD-2AAF8DE8B6E9}"/>
          </ac:spMkLst>
        </pc:spChg>
        <pc:spChg chg="add mod">
          <ac:chgData name="Atish Bhana" userId="9903eb24-aa77-419d-807a-f1b6e3236fa1" providerId="ADAL" clId="{B454D8A5-239D-4F90-BC2E-00D9404BFB42}" dt="2020-07-29T05:46:09.652" v="3039" actId="20577"/>
          <ac:spMkLst>
            <pc:docMk/>
            <pc:sldMk cId="0" sldId="268"/>
            <ac:spMk id="29" creationId="{506D0BC8-5FBD-4F50-A03D-2F3A29C74139}"/>
          </ac:spMkLst>
        </pc:spChg>
        <pc:spChg chg="add mod">
          <ac:chgData name="Atish Bhana" userId="9903eb24-aa77-419d-807a-f1b6e3236fa1" providerId="ADAL" clId="{B454D8A5-239D-4F90-BC2E-00D9404BFB42}" dt="2020-07-29T12:51:14.900" v="6987" actId="207"/>
          <ac:spMkLst>
            <pc:docMk/>
            <pc:sldMk cId="0" sldId="268"/>
            <ac:spMk id="33" creationId="{05F0846C-2F2E-4BC2-8B02-621D5F3D1766}"/>
          </ac:spMkLst>
        </pc:spChg>
        <pc:spChg chg="add mod">
          <ac:chgData name="Atish Bhana" userId="9903eb24-aa77-419d-807a-f1b6e3236fa1" providerId="ADAL" clId="{B454D8A5-239D-4F90-BC2E-00D9404BFB42}" dt="2020-07-29T12:51:21.850" v="6989" actId="1076"/>
          <ac:spMkLst>
            <pc:docMk/>
            <pc:sldMk cId="0" sldId="268"/>
            <ac:spMk id="34" creationId="{FEE5F610-6D3D-4817-AE56-A5E95E1E9919}"/>
          </ac:spMkLst>
        </pc:spChg>
        <pc:spChg chg="add mod">
          <ac:chgData name="Atish Bhana" userId="9903eb24-aa77-419d-807a-f1b6e3236fa1" providerId="ADAL" clId="{B454D8A5-239D-4F90-BC2E-00D9404BFB42}" dt="2020-07-29T12:51:31.217" v="6992" actId="207"/>
          <ac:spMkLst>
            <pc:docMk/>
            <pc:sldMk cId="0" sldId="268"/>
            <ac:spMk id="35" creationId="{4AD84ED8-87E9-463A-BA88-0C0CDA5910B0}"/>
          </ac:spMkLst>
        </pc:spChg>
        <pc:spChg chg="add del mod">
          <ac:chgData name="Atish Bhana" userId="9903eb24-aa77-419d-807a-f1b6e3236fa1" providerId="ADAL" clId="{B454D8A5-239D-4F90-BC2E-00D9404BFB42}" dt="2020-07-29T12:53:10.432" v="7041" actId="207"/>
          <ac:spMkLst>
            <pc:docMk/>
            <pc:sldMk cId="0" sldId="268"/>
            <ac:spMk id="1983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4:55:19.499" v="1653" actId="1076"/>
          <ac:spMkLst>
            <pc:docMk/>
            <pc:sldMk cId="0" sldId="268"/>
            <ac:spMk id="1994" creationId="{00000000-0000-0000-0000-000000000000}"/>
          </ac:spMkLst>
        </pc:spChg>
        <pc:spChg chg="del mod">
          <ac:chgData name="Atish Bhana" userId="9903eb24-aa77-419d-807a-f1b6e3236fa1" providerId="ADAL" clId="{B454D8A5-239D-4F90-BC2E-00D9404BFB42}" dt="2020-07-28T14:57:33.169" v="1699" actId="478"/>
          <ac:spMkLst>
            <pc:docMk/>
            <pc:sldMk cId="0" sldId="268"/>
            <ac:spMk id="1996" creationId="{00000000-0000-0000-0000-000000000000}"/>
          </ac:spMkLst>
        </pc:spChg>
        <pc:spChg chg="del mod ord">
          <ac:chgData name="Atish Bhana" userId="9903eb24-aa77-419d-807a-f1b6e3236fa1" providerId="ADAL" clId="{B454D8A5-239D-4F90-BC2E-00D9404BFB42}" dt="2020-07-28T14:55:59.373" v="1676"/>
          <ac:spMkLst>
            <pc:docMk/>
            <pc:sldMk cId="0" sldId="268"/>
            <ac:spMk id="1997" creationId="{00000000-0000-0000-0000-000000000000}"/>
          </ac:spMkLst>
        </pc:spChg>
        <pc:grpChg chg="add mod">
          <ac:chgData name="Atish Bhana" userId="9903eb24-aa77-419d-807a-f1b6e3236fa1" providerId="ADAL" clId="{B454D8A5-239D-4F90-BC2E-00D9404BFB42}" dt="2020-07-29T12:41:24.324" v="6902" actId="164"/>
          <ac:grpSpMkLst>
            <pc:docMk/>
            <pc:sldMk cId="0" sldId="268"/>
            <ac:grpSpMk id="5" creationId="{8F2E9FC0-9EC7-461C-9FEA-120709D89E7A}"/>
          </ac:grpSpMkLst>
        </pc:grpChg>
        <pc:grpChg chg="add mod">
          <ac:chgData name="Atish Bhana" userId="9903eb24-aa77-419d-807a-f1b6e3236fa1" providerId="ADAL" clId="{B454D8A5-239D-4F90-BC2E-00D9404BFB42}" dt="2020-07-29T12:47:21.274" v="6927" actId="1076"/>
          <ac:grpSpMkLst>
            <pc:docMk/>
            <pc:sldMk cId="0" sldId="268"/>
            <ac:grpSpMk id="6" creationId="{FAF6EEF2-60DD-4FF3-8739-93D5CB1F59C9}"/>
          </ac:grpSpMkLst>
        </pc:grpChg>
        <pc:grpChg chg="add del">
          <ac:chgData name="Atish Bhana" userId="9903eb24-aa77-419d-807a-f1b6e3236fa1" providerId="ADAL" clId="{B454D8A5-239D-4F90-BC2E-00D9404BFB42}" dt="2020-07-28T14:43:47.845" v="1496" actId="478"/>
          <ac:grpSpMkLst>
            <pc:docMk/>
            <pc:sldMk cId="0" sldId="268"/>
            <ac:grpSpMk id="1985" creationId="{00000000-0000-0000-0000-000000000000}"/>
          </ac:grpSpMkLst>
        </pc:grpChg>
        <pc:grpChg chg="mod">
          <ac:chgData name="Atish Bhana" userId="9903eb24-aa77-419d-807a-f1b6e3236fa1" providerId="ADAL" clId="{B454D8A5-239D-4F90-BC2E-00D9404BFB42}" dt="2020-07-29T04:30:28.296" v="1736" actId="14861"/>
          <ac:grpSpMkLst>
            <pc:docMk/>
            <pc:sldMk cId="0" sldId="268"/>
            <ac:grpSpMk id="1992" creationId="{00000000-0000-0000-0000-000000000000}"/>
          </ac:grpSpMkLst>
        </pc:grpChg>
        <pc:grpChg chg="del mod">
          <ac:chgData name="Atish Bhana" userId="9903eb24-aa77-419d-807a-f1b6e3236fa1" providerId="ADAL" clId="{B454D8A5-239D-4F90-BC2E-00D9404BFB42}" dt="2020-07-28T14:55:59.373" v="1676"/>
          <ac:grpSpMkLst>
            <pc:docMk/>
            <pc:sldMk cId="0" sldId="268"/>
            <ac:grpSpMk id="1995" creationId="{00000000-0000-0000-0000-000000000000}"/>
          </ac:grpSpMkLst>
        </pc:grpChg>
      </pc:sldChg>
      <pc:sldChg chg="del ord">
        <pc:chgData name="Atish Bhana" userId="9903eb24-aa77-419d-807a-f1b6e3236fa1" providerId="ADAL" clId="{B454D8A5-239D-4F90-BC2E-00D9404BFB42}" dt="2020-07-29T12:55:57.862" v="7084" actId="2696"/>
        <pc:sldMkLst>
          <pc:docMk/>
          <pc:sldMk cId="0" sldId="269"/>
        </pc:sldMkLst>
      </pc:sldChg>
      <pc:sldChg chg="del ord">
        <pc:chgData name="Atish Bhana" userId="9903eb24-aa77-419d-807a-f1b6e3236fa1" providerId="ADAL" clId="{B454D8A5-239D-4F90-BC2E-00D9404BFB42}" dt="2020-07-29T12:55:57.899" v="7085" actId="2696"/>
        <pc:sldMkLst>
          <pc:docMk/>
          <pc:sldMk cId="0" sldId="270"/>
        </pc:sldMkLst>
      </pc:sldChg>
      <pc:sldChg chg="del ord">
        <pc:chgData name="Atish Bhana" userId="9903eb24-aa77-419d-807a-f1b6e3236fa1" providerId="ADAL" clId="{B454D8A5-239D-4F90-BC2E-00D9404BFB42}" dt="2020-07-29T12:55:57.933" v="7086" actId="2696"/>
        <pc:sldMkLst>
          <pc:docMk/>
          <pc:sldMk cId="0" sldId="271"/>
        </pc:sldMkLst>
      </pc:sldChg>
      <pc:sldChg chg="del ord">
        <pc:chgData name="Atish Bhana" userId="9903eb24-aa77-419d-807a-f1b6e3236fa1" providerId="ADAL" clId="{B454D8A5-239D-4F90-BC2E-00D9404BFB42}" dt="2020-07-29T12:55:57.987" v="7087" actId="2696"/>
        <pc:sldMkLst>
          <pc:docMk/>
          <pc:sldMk cId="0" sldId="272"/>
        </pc:sldMkLst>
      </pc:sldChg>
      <pc:sldChg chg="addSp delSp modSp">
        <pc:chgData name="Atish Bhana" userId="9903eb24-aa77-419d-807a-f1b6e3236fa1" providerId="ADAL" clId="{B454D8A5-239D-4F90-BC2E-00D9404BFB42}" dt="2020-07-28T13:35:00.748" v="94" actId="1076"/>
        <pc:sldMkLst>
          <pc:docMk/>
          <pc:sldMk cId="0" sldId="273"/>
        </pc:sldMkLst>
        <pc:spChg chg="mod">
          <ac:chgData name="Atish Bhana" userId="9903eb24-aa77-419d-807a-f1b6e3236fa1" providerId="ADAL" clId="{B454D8A5-239D-4F90-BC2E-00D9404BFB42}" dt="2020-07-28T13:32:57.261" v="53" actId="1036"/>
          <ac:spMkLst>
            <pc:docMk/>
            <pc:sldMk cId="0" sldId="273"/>
            <ac:spMk id="2054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3:32:57.261" v="53" actId="1036"/>
          <ac:spMkLst>
            <pc:docMk/>
            <pc:sldMk cId="0" sldId="273"/>
            <ac:spMk id="2055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3:32:57.261" v="53" actId="1036"/>
          <ac:spMkLst>
            <pc:docMk/>
            <pc:sldMk cId="0" sldId="273"/>
            <ac:spMk id="2056" creationId="{00000000-0000-0000-0000-000000000000}"/>
          </ac:spMkLst>
        </pc:spChg>
        <pc:grpChg chg="add del mod">
          <ac:chgData name="Atish Bhana" userId="9903eb24-aa77-419d-807a-f1b6e3236fa1" providerId="ADAL" clId="{B454D8A5-239D-4F90-BC2E-00D9404BFB42}" dt="2020-07-28T13:34:33.091" v="81"/>
          <ac:grpSpMkLst>
            <pc:docMk/>
            <pc:sldMk cId="0" sldId="273"/>
            <ac:grpSpMk id="10" creationId="{583BEFB3-F3DB-4EEE-AB77-9955362906AA}"/>
          </ac:grpSpMkLst>
        </pc:grpChg>
        <pc:grpChg chg="add mod">
          <ac:chgData name="Atish Bhana" userId="9903eb24-aa77-419d-807a-f1b6e3236fa1" providerId="ADAL" clId="{B454D8A5-239D-4F90-BC2E-00D9404BFB42}" dt="2020-07-28T13:35:00.748" v="94" actId="1076"/>
          <ac:grpSpMkLst>
            <pc:docMk/>
            <pc:sldMk cId="0" sldId="273"/>
            <ac:grpSpMk id="14" creationId="{C18B6AD2-AC49-4881-AFAE-9A743ADC62BC}"/>
          </ac:grpSpMkLst>
        </pc:grpChg>
        <pc:picChg chg="add mod">
          <ac:chgData name="Atish Bhana" userId="9903eb24-aa77-419d-807a-f1b6e3236fa1" providerId="ADAL" clId="{B454D8A5-239D-4F90-BC2E-00D9404BFB42}" dt="2020-07-28T13:34:01.535" v="71" actId="1076"/>
          <ac:picMkLst>
            <pc:docMk/>
            <pc:sldMk cId="0" sldId="273"/>
            <ac:picMk id="9" creationId="{57A0D430-1B85-4A75-8BDC-5C6971E78E30}"/>
          </ac:picMkLst>
        </pc:picChg>
        <pc:cxnChg chg="mod">
          <ac:chgData name="Atish Bhana" userId="9903eb24-aa77-419d-807a-f1b6e3236fa1" providerId="ADAL" clId="{B454D8A5-239D-4F90-BC2E-00D9404BFB42}" dt="2020-07-28T13:32:57.261" v="53" actId="1036"/>
          <ac:cxnSpMkLst>
            <pc:docMk/>
            <pc:sldMk cId="0" sldId="273"/>
            <ac:cxnSpMk id="2057" creationId="{00000000-0000-0000-0000-000000000000}"/>
          </ac:cxnSpMkLst>
        </pc:cxnChg>
        <pc:cxnChg chg="mod">
          <ac:chgData name="Atish Bhana" userId="9903eb24-aa77-419d-807a-f1b6e3236fa1" providerId="ADAL" clId="{B454D8A5-239D-4F90-BC2E-00D9404BFB42}" dt="2020-07-28T13:32:57.261" v="53" actId="1036"/>
          <ac:cxnSpMkLst>
            <pc:docMk/>
            <pc:sldMk cId="0" sldId="273"/>
            <ac:cxnSpMk id="2058" creationId="{00000000-0000-0000-0000-000000000000}"/>
          </ac:cxnSpMkLst>
        </pc:cxnChg>
      </pc:sldChg>
      <pc:sldChg chg="del ord">
        <pc:chgData name="Atish Bhana" userId="9903eb24-aa77-419d-807a-f1b6e3236fa1" providerId="ADAL" clId="{B454D8A5-239D-4F90-BC2E-00D9404BFB42}" dt="2020-07-29T12:55:58.328" v="7088" actId="2696"/>
        <pc:sldMkLst>
          <pc:docMk/>
          <pc:sldMk cId="0" sldId="274"/>
        </pc:sldMkLst>
      </pc:sldChg>
      <pc:sldChg chg="addSp delSp modSp setBg">
        <pc:chgData name="Atish Bhana" userId="9903eb24-aa77-419d-807a-f1b6e3236fa1" providerId="ADAL" clId="{B454D8A5-239D-4F90-BC2E-00D9404BFB42}" dt="2020-07-29T13:07:51.892" v="7218" actId="20577"/>
        <pc:sldMkLst>
          <pc:docMk/>
          <pc:sldMk cId="0" sldId="275"/>
        </pc:sldMkLst>
        <pc:spChg chg="add mod">
          <ac:chgData name="Atish Bhana" userId="9903eb24-aa77-419d-807a-f1b6e3236fa1" providerId="ADAL" clId="{B454D8A5-239D-4F90-BC2E-00D9404BFB42}" dt="2020-07-29T13:06:35.519" v="7191" actId="1076"/>
          <ac:spMkLst>
            <pc:docMk/>
            <pc:sldMk cId="0" sldId="275"/>
            <ac:spMk id="3" creationId="{FF6B2D79-3CA5-4B4F-8E96-74146BE57455}"/>
          </ac:spMkLst>
        </pc:spChg>
        <pc:spChg chg="add del mod ord">
          <ac:chgData name="Atish Bhana" userId="9903eb24-aa77-419d-807a-f1b6e3236fa1" providerId="ADAL" clId="{B454D8A5-239D-4F90-BC2E-00D9404BFB42}" dt="2020-07-29T09:21:46.793" v="5933" actId="14100"/>
          <ac:spMkLst>
            <pc:docMk/>
            <pc:sldMk cId="0" sldId="275"/>
            <ac:spMk id="4" creationId="{5D2E63E9-7B85-4892-B52A-A94C4AD1882A}"/>
          </ac:spMkLst>
        </pc:spChg>
        <pc:spChg chg="add mod">
          <ac:chgData name="Atish Bhana" userId="9903eb24-aa77-419d-807a-f1b6e3236fa1" providerId="ADAL" clId="{B454D8A5-239D-4F90-BC2E-00D9404BFB42}" dt="2020-07-29T09:20:42.863" v="5910" actId="164"/>
          <ac:spMkLst>
            <pc:docMk/>
            <pc:sldMk cId="0" sldId="275"/>
            <ac:spMk id="7" creationId="{22EF86CC-BA94-40DD-8D52-8D5E4AB1A229}"/>
          </ac:spMkLst>
        </pc:spChg>
        <pc:spChg chg="add mod">
          <ac:chgData name="Atish Bhana" userId="9903eb24-aa77-419d-807a-f1b6e3236fa1" providerId="ADAL" clId="{B454D8A5-239D-4F90-BC2E-00D9404BFB42}" dt="2020-07-29T13:07:32.563" v="7207" actId="12"/>
          <ac:spMkLst>
            <pc:docMk/>
            <pc:sldMk cId="0" sldId="275"/>
            <ac:spMk id="8" creationId="{3C4453CA-A169-4D7C-A02A-6ED6B9C4AF30}"/>
          </ac:spMkLst>
        </pc:spChg>
        <pc:spChg chg="add del">
          <ac:chgData name="Atish Bhana" userId="9903eb24-aa77-419d-807a-f1b6e3236fa1" providerId="ADAL" clId="{B454D8A5-239D-4F90-BC2E-00D9404BFB42}" dt="2020-07-29T09:21:07.876" v="5920" actId="478"/>
          <ac:spMkLst>
            <pc:docMk/>
            <pc:sldMk cId="0" sldId="275"/>
            <ac:spMk id="9" creationId="{66E773CB-4C67-498B-804C-4C1F45F3304B}"/>
          </ac:spMkLst>
        </pc:spChg>
        <pc:spChg chg="add">
          <ac:chgData name="Atish Bhana" userId="9903eb24-aa77-419d-807a-f1b6e3236fa1" providerId="ADAL" clId="{B454D8A5-239D-4F90-BC2E-00D9404BFB42}" dt="2020-07-29T09:11:47.329" v="5688"/>
          <ac:spMkLst>
            <pc:docMk/>
            <pc:sldMk cId="0" sldId="275"/>
            <ac:spMk id="10" creationId="{01F0660D-6CD5-40C2-9F4F-6EC475F06B32}"/>
          </ac:spMkLst>
        </pc:spChg>
        <pc:spChg chg="add mod">
          <ac:chgData name="Atish Bhana" userId="9903eb24-aa77-419d-807a-f1b6e3236fa1" providerId="ADAL" clId="{B454D8A5-239D-4F90-BC2E-00D9404BFB42}" dt="2020-07-29T13:07:51.892" v="7218" actId="20577"/>
          <ac:spMkLst>
            <pc:docMk/>
            <pc:sldMk cId="0" sldId="275"/>
            <ac:spMk id="20" creationId="{EAA7D223-3EB4-4189-BFCF-74C67071F9D4}"/>
          </ac:spMkLst>
        </pc:spChg>
        <pc:spChg chg="del">
          <ac:chgData name="Atish Bhana" userId="9903eb24-aa77-419d-807a-f1b6e3236fa1" providerId="ADAL" clId="{B454D8A5-239D-4F90-BC2E-00D9404BFB42}" dt="2020-07-29T09:11:46.181" v="5687" actId="478"/>
          <ac:spMkLst>
            <pc:docMk/>
            <pc:sldMk cId="0" sldId="275"/>
            <ac:spMk id="2082" creationId="{00000000-0000-0000-0000-000000000000}"/>
          </ac:spMkLst>
        </pc:spChg>
        <pc:grpChg chg="add del mod">
          <ac:chgData name="Atish Bhana" userId="9903eb24-aa77-419d-807a-f1b6e3236fa1" providerId="ADAL" clId="{B454D8A5-239D-4F90-BC2E-00D9404BFB42}" dt="2020-07-29T09:43:25.465" v="5946" actId="478"/>
          <ac:grpSpMkLst>
            <pc:docMk/>
            <pc:sldMk cId="0" sldId="275"/>
            <ac:grpSpMk id="5" creationId="{A9655529-1042-45D0-93C2-E61D4CF64727}"/>
          </ac:grpSpMkLst>
        </pc:grpChg>
        <pc:grpChg chg="add mod">
          <ac:chgData name="Atish Bhana" userId="9903eb24-aa77-419d-807a-f1b6e3236fa1" providerId="ADAL" clId="{B454D8A5-239D-4F90-BC2E-00D9404BFB42}" dt="2020-07-29T13:07:17.550" v="7204" actId="1076"/>
          <ac:grpSpMkLst>
            <pc:docMk/>
            <pc:sldMk cId="0" sldId="275"/>
            <ac:grpSpMk id="6" creationId="{6A7BD0EC-9360-4A5D-A069-958CE01ACF68}"/>
          </ac:grpSpMkLst>
        </pc:grpChg>
        <pc:grpChg chg="add mod">
          <ac:chgData name="Atish Bhana" userId="9903eb24-aa77-419d-807a-f1b6e3236fa1" providerId="ADAL" clId="{B454D8A5-239D-4F90-BC2E-00D9404BFB42}" dt="2020-07-29T13:07:17.550" v="7204" actId="1076"/>
          <ac:grpSpMkLst>
            <pc:docMk/>
            <pc:sldMk cId="0" sldId="275"/>
            <ac:grpSpMk id="11" creationId="{EAC7FCB1-7EED-41EC-ACA5-0DA7F6F9D608}"/>
          </ac:grpSpMkLst>
        </pc:grpChg>
        <pc:grpChg chg="add mod">
          <ac:chgData name="Atish Bhana" userId="9903eb24-aa77-419d-807a-f1b6e3236fa1" providerId="ADAL" clId="{B454D8A5-239D-4F90-BC2E-00D9404BFB42}" dt="2020-07-29T13:07:17.550" v="7204" actId="1076"/>
          <ac:grpSpMkLst>
            <pc:docMk/>
            <pc:sldMk cId="0" sldId="275"/>
            <ac:grpSpMk id="15" creationId="{C9588476-CF91-4E94-977A-3358388C137C}"/>
          </ac:grpSpMkLst>
        </pc:grpChg>
        <pc:picChg chg="add mod">
          <ac:chgData name="Atish Bhana" userId="9903eb24-aa77-419d-807a-f1b6e3236fa1" providerId="ADAL" clId="{B454D8A5-239D-4F90-BC2E-00D9404BFB42}" dt="2020-07-29T11:31:08.035" v="6147" actId="1037"/>
          <ac:picMkLst>
            <pc:docMk/>
            <pc:sldMk cId="0" sldId="275"/>
            <ac:picMk id="18" creationId="{B20BEF62-B392-43DD-B674-BE800F21C664}"/>
          </ac:picMkLst>
        </pc:picChg>
        <pc:picChg chg="add mod">
          <ac:chgData name="Atish Bhana" userId="9903eb24-aa77-419d-807a-f1b6e3236fa1" providerId="ADAL" clId="{B454D8A5-239D-4F90-BC2E-00D9404BFB42}" dt="2020-07-29T13:06:22.087" v="7189" actId="164"/>
          <ac:picMkLst>
            <pc:docMk/>
            <pc:sldMk cId="0" sldId="275"/>
            <ac:picMk id="21" creationId="{942CF4DD-9071-4826-B2F3-ADF85F74945F}"/>
          </ac:picMkLst>
        </pc:picChg>
        <pc:picChg chg="del mod">
          <ac:chgData name="Atish Bhana" userId="9903eb24-aa77-419d-807a-f1b6e3236fa1" providerId="ADAL" clId="{B454D8A5-239D-4F90-BC2E-00D9404BFB42}" dt="2020-07-29T09:11:46.181" v="5687" actId="478"/>
          <ac:picMkLst>
            <pc:docMk/>
            <pc:sldMk cId="0" sldId="275"/>
            <ac:picMk id="2083" creationId="{00000000-0000-0000-0000-000000000000}"/>
          </ac:picMkLst>
        </pc:picChg>
        <pc:picChg chg="add del mod">
          <ac:chgData name="Atish Bhana" userId="9903eb24-aa77-419d-807a-f1b6e3236fa1" providerId="ADAL" clId="{B454D8A5-239D-4F90-BC2E-00D9404BFB42}" dt="2020-07-29T09:19:25.532" v="5880" actId="478"/>
          <ac:picMkLst>
            <pc:docMk/>
            <pc:sldMk cId="0" sldId="275"/>
            <ac:picMk id="12290" creationId="{506FC729-67F1-45A4-9921-92E52C49D333}"/>
          </ac:picMkLst>
        </pc:picChg>
        <pc:picChg chg="add del mod">
          <ac:chgData name="Atish Bhana" userId="9903eb24-aa77-419d-807a-f1b6e3236fa1" providerId="ADAL" clId="{B454D8A5-239D-4F90-BC2E-00D9404BFB42}" dt="2020-07-29T09:43:22.013" v="5944" actId="164"/>
          <ac:picMkLst>
            <pc:docMk/>
            <pc:sldMk cId="0" sldId="275"/>
            <ac:picMk id="12292" creationId="{A30D6135-2CAF-41E9-9365-788616301860}"/>
          </ac:picMkLst>
        </pc:picChg>
      </pc:sldChg>
      <pc:sldChg chg="addSp delSp">
        <pc:chgData name="Atish Bhana" userId="9903eb24-aa77-419d-807a-f1b6e3236fa1" providerId="ADAL" clId="{B454D8A5-239D-4F90-BC2E-00D9404BFB42}" dt="2020-07-29T11:51:32.558" v="6608"/>
        <pc:sldMkLst>
          <pc:docMk/>
          <pc:sldMk cId="0" sldId="276"/>
        </pc:sldMkLst>
        <pc:spChg chg="add del">
          <ac:chgData name="Atish Bhana" userId="9903eb24-aa77-419d-807a-f1b6e3236fa1" providerId="ADAL" clId="{B454D8A5-239D-4F90-BC2E-00D9404BFB42}" dt="2020-07-29T11:51:32.558" v="6608"/>
          <ac:spMkLst>
            <pc:docMk/>
            <pc:sldMk cId="0" sldId="276"/>
            <ac:spMk id="2091" creationId="{00000000-0000-0000-0000-000000000000}"/>
          </ac:spMkLst>
        </pc:spChg>
        <pc:grpChg chg="add del">
          <ac:chgData name="Atish Bhana" userId="9903eb24-aa77-419d-807a-f1b6e3236fa1" providerId="ADAL" clId="{B454D8A5-239D-4F90-BC2E-00D9404BFB42}" dt="2020-07-29T11:51:00.475" v="6601"/>
          <ac:grpSpMkLst>
            <pc:docMk/>
            <pc:sldMk cId="0" sldId="276"/>
            <ac:grpSpMk id="2092" creationId="{00000000-0000-0000-0000-000000000000}"/>
          </ac:grpSpMkLst>
        </pc:grpChg>
      </pc:sldChg>
      <pc:sldChg chg="addSp delSp">
        <pc:chgData name="Atish Bhana" userId="9903eb24-aa77-419d-807a-f1b6e3236fa1" providerId="ADAL" clId="{B454D8A5-239D-4F90-BC2E-00D9404BFB42}" dt="2020-07-29T11:59:23.588" v="6892"/>
        <pc:sldMkLst>
          <pc:docMk/>
          <pc:sldMk cId="0" sldId="277"/>
        </pc:sldMkLst>
        <pc:spChg chg="add del">
          <ac:chgData name="Atish Bhana" userId="9903eb24-aa77-419d-807a-f1b6e3236fa1" providerId="ADAL" clId="{B454D8A5-239D-4F90-BC2E-00D9404BFB42}" dt="2020-07-29T11:59:23.588" v="6892"/>
          <ac:spMkLst>
            <pc:docMk/>
            <pc:sldMk cId="0" sldId="277"/>
            <ac:spMk id="2103" creationId="{00000000-0000-0000-0000-000000000000}"/>
          </ac:spMkLst>
        </pc:spChg>
        <pc:grpChg chg="add del">
          <ac:chgData name="Atish Bhana" userId="9903eb24-aa77-419d-807a-f1b6e3236fa1" providerId="ADAL" clId="{B454D8A5-239D-4F90-BC2E-00D9404BFB42}" dt="2020-07-29T11:26:23.305" v="6016"/>
          <ac:grpSpMkLst>
            <pc:docMk/>
            <pc:sldMk cId="0" sldId="277"/>
            <ac:grpSpMk id="2104" creationId="{00000000-0000-0000-0000-000000000000}"/>
          </ac:grpSpMkLst>
        </pc:grpChg>
      </pc:sldChg>
      <pc:sldChg chg="addSp delSp modSp">
        <pc:chgData name="Atish Bhana" userId="9903eb24-aa77-419d-807a-f1b6e3236fa1" providerId="ADAL" clId="{B454D8A5-239D-4F90-BC2E-00D9404BFB42}" dt="2020-07-29T05:51:31.072" v="3200"/>
        <pc:sldMkLst>
          <pc:docMk/>
          <pc:sldMk cId="0" sldId="278"/>
        </pc:sldMkLst>
        <pc:spChg chg="mod">
          <ac:chgData name="Atish Bhana" userId="9903eb24-aa77-419d-807a-f1b6e3236fa1" providerId="ADAL" clId="{B454D8A5-239D-4F90-BC2E-00D9404BFB42}" dt="2020-07-29T05:51:27.053" v="3198" actId="164"/>
          <ac:spMkLst>
            <pc:docMk/>
            <pc:sldMk cId="0" sldId="278"/>
            <ac:spMk id="2113" creationId="{00000000-0000-0000-0000-000000000000}"/>
          </ac:spMkLst>
        </pc:spChg>
        <pc:spChg chg="add del mod">
          <ac:chgData name="Atish Bhana" userId="9903eb24-aa77-419d-807a-f1b6e3236fa1" providerId="ADAL" clId="{B454D8A5-239D-4F90-BC2E-00D9404BFB42}" dt="2020-07-29T05:51:27.053" v="3198" actId="164"/>
          <ac:spMkLst>
            <pc:docMk/>
            <pc:sldMk cId="0" sldId="278"/>
            <ac:spMk id="2114" creationId="{00000000-0000-0000-0000-000000000000}"/>
          </ac:spMkLst>
        </pc:spChg>
        <pc:spChg chg="add del">
          <ac:chgData name="Atish Bhana" userId="9903eb24-aa77-419d-807a-f1b6e3236fa1" providerId="ADAL" clId="{B454D8A5-239D-4F90-BC2E-00D9404BFB42}" dt="2020-07-29T05:51:31.072" v="3200"/>
          <ac:spMkLst>
            <pc:docMk/>
            <pc:sldMk cId="0" sldId="278"/>
            <ac:spMk id="2115" creationId="{00000000-0000-0000-0000-000000000000}"/>
          </ac:spMkLst>
        </pc:spChg>
        <pc:grpChg chg="add del mod">
          <ac:chgData name="Atish Bhana" userId="9903eb24-aa77-419d-807a-f1b6e3236fa1" providerId="ADAL" clId="{B454D8A5-239D-4F90-BC2E-00D9404BFB42}" dt="2020-07-29T05:51:31.072" v="3200"/>
          <ac:grpSpMkLst>
            <pc:docMk/>
            <pc:sldMk cId="0" sldId="278"/>
            <ac:grpSpMk id="2" creationId="{BF11FE8F-A9E9-44FE-AC72-D06E890AA579}"/>
          </ac:grpSpMkLst>
        </pc:grpChg>
      </pc:sldChg>
      <pc:sldChg chg="del">
        <pc:chgData name="Atish Bhana" userId="9903eb24-aa77-419d-807a-f1b6e3236fa1" providerId="ADAL" clId="{B454D8A5-239D-4F90-BC2E-00D9404BFB42}" dt="2020-07-29T12:56:21.819" v="7089" actId="2696"/>
        <pc:sldMkLst>
          <pc:docMk/>
          <pc:sldMk cId="0" sldId="281"/>
        </pc:sldMkLst>
      </pc:sldChg>
      <pc:sldChg chg="modSp">
        <pc:chgData name="Atish Bhana" userId="9903eb24-aa77-419d-807a-f1b6e3236fa1" providerId="ADAL" clId="{B454D8A5-239D-4F90-BC2E-00D9404BFB42}" dt="2020-07-29T04:35:13.877" v="1822"/>
        <pc:sldMkLst>
          <pc:docMk/>
          <pc:sldMk cId="0" sldId="284"/>
        </pc:sldMkLst>
        <pc:spChg chg="mod">
          <ac:chgData name="Atish Bhana" userId="9903eb24-aa77-419d-807a-f1b6e3236fa1" providerId="ADAL" clId="{B454D8A5-239D-4F90-BC2E-00D9404BFB42}" dt="2020-07-29T04:35:13.877" v="1822"/>
          <ac:spMkLst>
            <pc:docMk/>
            <pc:sldMk cId="0" sldId="284"/>
            <ac:spMk id="2686" creationId="{00000000-0000-0000-0000-000000000000}"/>
          </ac:spMkLst>
        </pc:spChg>
      </pc:sldChg>
      <pc:sldChg chg="addSp delSp modSp setBg">
        <pc:chgData name="Atish Bhana" userId="9903eb24-aa77-419d-807a-f1b6e3236fa1" providerId="ADAL" clId="{B454D8A5-239D-4F90-BC2E-00D9404BFB42}" dt="2020-07-29T07:18:23.730" v="4552" actId="1076"/>
        <pc:sldMkLst>
          <pc:docMk/>
          <pc:sldMk cId="0" sldId="285"/>
        </pc:sldMkLst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31" creationId="{0A062616-BE40-4B6A-A7DC-4242AE0E7C2F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32" creationId="{5BDA87C8-A8EC-42DC-8B0D-214E5CE88613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42" creationId="{B4ADB1FE-0B29-4DA1-935A-41D044EDB9A3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80" creationId="{45C7C683-2FE9-49F5-8039-1C0D1916A37E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81" creationId="{C9BF3DDA-7F52-42CF-8A6F-F2F42C140B3F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82" creationId="{EDA1845E-FC6B-492E-B8D5-95EBBB018BF8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83" creationId="{8F585CA7-403C-46A3-B270-272B161E35CD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08" creationId="{F629B0FD-118D-4565-A850-7C77CD354D3E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38" creationId="{D9940B4C-DDEF-442A-B179-125FA59E084F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39" creationId="{7875BF3F-9A20-407D-8C89-1B20F0BC1501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40" creationId="{76368E31-800D-48C1-ADEF-D0B3F3ACAEE9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50" creationId="{BF4826E4-0447-44EF-A8CF-11C8DEA2DD5A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63" creationId="{47A35A9C-C04E-4C95-9C37-9F20DFAD5F7D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64" creationId="{A704F76F-A0AC-461C-A55D-B363D7665441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71" creationId="{F61EC60F-3A86-45C1-9A2E-8BDAFD71C014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79" creationId="{9BA457A2-9A07-4EE3-BE3E-D0ACE825FA60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180" creationId="{ECAD4C18-4826-4FE3-9206-1AF91EB36A86}"/>
          </ac:spMkLst>
        </pc:spChg>
        <pc:spChg chg="add del">
          <ac:chgData name="Atish Bhana" userId="9903eb24-aa77-419d-807a-f1b6e3236fa1" providerId="ADAL" clId="{B454D8A5-239D-4F90-BC2E-00D9404BFB42}" dt="2020-07-29T04:50:47.032" v="2027"/>
          <ac:spMkLst>
            <pc:docMk/>
            <pc:sldMk cId="0" sldId="285"/>
            <ac:spMk id="215" creationId="{BFA6699B-544F-44DB-80AE-BEE09284E781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24" creationId="{E95D8937-78B2-49AA-8B7E-00899BFEBEFF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33" creationId="{FDA3FC1E-E723-4B79-912A-6A5C18AE8313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34" creationId="{B421294F-E7E2-4618-A211-64F7158FA4F2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35" creationId="{921A3163-D26C-4F67-B326-5DB52260F621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40" creationId="{82E2A584-2A11-4C7F-951F-595DBA36CA5B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45" creationId="{DB5E7B3F-C97C-4218-8611-B8EEB37FFAF7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82" creationId="{00EBE76C-8796-4F48-9D5E-52160C90FC79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92" creationId="{CD3CC0A9-0B35-40CE-9941-1A97F2D246F9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296" creationId="{F4EFA839-BE6B-49CF-88DF-C5B279C298C4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300" creationId="{520C7875-9D9A-4E1A-BA21-A136B85BD2C0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301" creationId="{7384554C-E387-4AE2-B569-A5DB55392D30}"/>
          </ac:spMkLst>
        </pc:spChg>
        <pc:spChg chg="add">
          <ac:chgData name="Atish Bhana" userId="9903eb24-aa77-419d-807a-f1b6e3236fa1" providerId="ADAL" clId="{B454D8A5-239D-4F90-BC2E-00D9404BFB42}" dt="2020-07-29T04:38:47.655" v="1867"/>
          <ac:spMkLst>
            <pc:docMk/>
            <pc:sldMk cId="0" sldId="285"/>
            <ac:spMk id="302" creationId="{FFDC52C6-E918-4907-A9C3-D979ACBC7757}"/>
          </ac:spMkLst>
        </pc:spChg>
        <pc:spChg chg="del">
          <ac:chgData name="Atish Bhana" userId="9903eb24-aa77-419d-807a-f1b6e3236fa1" providerId="ADAL" clId="{B454D8A5-239D-4F90-BC2E-00D9404BFB42}" dt="2020-07-29T04:38:35.701" v="1866" actId="478"/>
          <ac:spMkLst>
            <pc:docMk/>
            <pc:sldMk cId="0" sldId="285"/>
            <ac:spMk id="2694" creationId="{00000000-0000-0000-0000-000000000000}"/>
          </ac:spMkLst>
        </pc:s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8" creationId="{50ED2EF0-21D9-4028-8E16-40DAF1BA0AF1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5" creationId="{E476C861-1063-42E2-8BC5-73A667544A1E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8" creationId="{119256AA-EF5C-4E38-8DFA-6248D978E070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33" creationId="{88B3F913-86D7-4CA1-906B-8CC7BA8D928D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37" creationId="{A41BD15F-F4BF-40B4-B07E-EE239C16053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43" creationId="{380B38B4-9239-4C63-A512-69BA930269DB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64" creationId="{E77DBDA8-EEC8-4105-BF2E-9AE98F812330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67" creationId="{7534F7C5-BB5F-4B1B-B0C2-769F11E385F3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71" creationId="{8204BA5A-2BF3-406E-94E7-2B039E0E7694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75" creationId="{A22CBC77-F41A-46B2-80C6-B4EFF340A836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84" creationId="{555BF99D-89E9-4D7A-9FF0-8C018DCDDBAD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87" creationId="{EF42C750-079B-46BE-9BB8-B93DED61B4C1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90" creationId="{BAA16142-4854-42AE-9722-B532D7EDFE20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93" creationId="{9C2F616B-6C99-4450-B74C-F9281DE8980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96" creationId="{E091F25D-8E62-4E6A-BF99-E00011C04073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01" creationId="{8A17354C-8195-4FC1-A96F-32F573C9B63C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04" creationId="{1246A86C-39EE-4052-AB6B-D0F91163D55E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09" creationId="{0156B646-827F-439B-8EBD-D7BB4B90391D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12" creationId="{C1DCB51F-5B78-4E76-999D-78EF09D5CB6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18" creationId="{FB70C917-17DF-4B51-A9C5-92D40EDA8DD4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21" creationId="{11B332A6-3812-45C7-B9B1-B86E960AA9B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27" creationId="{849DD096-5D0E-4545-B6E9-6DF7DE269349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33" creationId="{0426327A-5F4D-45AD-A1AF-5D1A822394A2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41" creationId="{D6F7F6B2-DDAD-42CC-B5D7-216A1120508A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44" creationId="{07C33714-05E7-47CF-B4C2-ACBC9F1034B4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47" creationId="{81ADE4D9-637C-4A9A-8891-FC6D2A7AE1EB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51" creationId="{01308709-AB6A-4708-A03E-D23A5B378F6D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54" creationId="{BC0ADDE5-DCAF-4140-90F3-EF2598A04FF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60" creationId="{16044878-F644-4484-8CD2-9009860AD1E2}"/>
          </ac:grpSpMkLst>
        </pc:grpChg>
        <pc:grpChg chg="add del">
          <ac:chgData name="Atish Bhana" userId="9903eb24-aa77-419d-807a-f1b6e3236fa1" providerId="ADAL" clId="{B454D8A5-239D-4F90-BC2E-00D9404BFB42}" dt="2020-07-29T04:42:36.490" v="1943"/>
          <ac:grpSpMkLst>
            <pc:docMk/>
            <pc:sldMk cId="0" sldId="285"/>
            <ac:grpSpMk id="165" creationId="{4FA24911-308A-4EE7-B480-3EA9042D8796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68" creationId="{EA081E5D-6C92-4A14-B474-1027E7D8D487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72" creationId="{68E7EE91-C5D4-4C24-956D-A7553A54528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75" creationId="{6D7272C7-6AC3-4572-A115-E32ACEF21F59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81" creationId="{319B9959-381C-4151-908A-4E7CB761A1FD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84" creationId="{34005A08-2465-42D8-85FC-024DBC626075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89" creationId="{400E208D-1ADA-4A54-A661-26587F8B27F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93" creationId="{927577AE-C2D8-4788-944D-508ABDE3C75A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196" creationId="{9FBB8A75-FD42-4D9E-8B07-C8329400474E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00" creationId="{FD4B04F9-3086-40C9-BF1F-CF58D240CA18}"/>
          </ac:grpSpMkLst>
        </pc:grpChg>
        <pc:grpChg chg="add mod">
          <ac:chgData name="Atish Bhana" userId="9903eb24-aa77-419d-807a-f1b6e3236fa1" providerId="ADAL" clId="{B454D8A5-239D-4F90-BC2E-00D9404BFB42}" dt="2020-07-29T07:18:23.730" v="4552" actId="1076"/>
          <ac:grpSpMkLst>
            <pc:docMk/>
            <pc:sldMk cId="0" sldId="285"/>
            <ac:grpSpMk id="206" creationId="{8D6CDB71-1C5D-4714-88CF-1BBCC92A805D}"/>
          </ac:grpSpMkLst>
        </pc:grpChg>
        <pc:grpChg chg="add del">
          <ac:chgData name="Atish Bhana" userId="9903eb24-aa77-419d-807a-f1b6e3236fa1" providerId="ADAL" clId="{B454D8A5-239D-4F90-BC2E-00D9404BFB42}" dt="2020-07-29T04:44:06.476" v="1974"/>
          <ac:grpSpMkLst>
            <pc:docMk/>
            <pc:sldMk cId="0" sldId="285"/>
            <ac:grpSpMk id="209" creationId="{1914AD88-2097-4F7B-9357-96B4E2C3DF99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16" creationId="{CC64C93D-5475-49C0-A0D8-8279CA7D1BF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19" creationId="{1CA9576D-E642-4DAA-A322-73F04FE8E86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25" creationId="{129EA770-E523-454C-B4E2-4A5AC428310E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29" creationId="{5F109B20-D51E-45D9-8070-33CA58321F21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36" creationId="{C226A1B9-D30E-4CE1-840E-B1E2D1D3B43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41" creationId="{4CD170C6-D011-4CF8-BCCD-B96E41FC072A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46" creationId="{4106DC37-FF9D-462B-AFFA-DB12E0F956E9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52" creationId="{474350BF-077F-4983-B2D3-FF040476F717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56" creationId="{9F7DD1ED-FA70-4796-B0F4-1C0FD12C1872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60" creationId="{8A4697E6-B81F-4D36-970F-C28C16DE88F9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66" creationId="{237EBBC6-3655-44B4-A47F-06874719F434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72" creationId="{8164B947-CFA8-4DBA-AE84-96B64A5E5D2F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75" creationId="{7C7D6B26-9CD1-4E9B-93C2-A7EA118ED881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83" creationId="{4BCAE33A-A65D-47BD-8931-57CA2269AC18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89" creationId="{95CA3FE4-2E3A-4CA4-87D3-55B0AF4792A5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93" creationId="{E3E9D09E-7554-4238-B3E6-A39C63B4B195}"/>
          </ac:grpSpMkLst>
        </pc:grpChg>
        <pc:grpChg chg="add">
          <ac:chgData name="Atish Bhana" userId="9903eb24-aa77-419d-807a-f1b6e3236fa1" providerId="ADAL" clId="{B454D8A5-239D-4F90-BC2E-00D9404BFB42}" dt="2020-07-29T04:38:47.655" v="1867"/>
          <ac:grpSpMkLst>
            <pc:docMk/>
            <pc:sldMk cId="0" sldId="285"/>
            <ac:grpSpMk id="297" creationId="{A69549D2-50F5-4126-BBE4-A09FF1104255}"/>
          </ac:grpSpMkLst>
        </pc:grpChg>
        <pc:grpChg chg="del">
          <ac:chgData name="Atish Bhana" userId="9903eb24-aa77-419d-807a-f1b6e3236fa1" providerId="ADAL" clId="{B454D8A5-239D-4F90-BC2E-00D9404BFB42}" dt="2020-07-29T04:38:35.701" v="1866" actId="478"/>
          <ac:grpSpMkLst>
            <pc:docMk/>
            <pc:sldMk cId="0" sldId="285"/>
            <ac:grpSpMk id="2695" creationId="{00000000-0000-0000-0000-000000000000}"/>
          </ac:grpSpMkLst>
        </pc:grpChg>
        <pc:picChg chg="del">
          <ac:chgData name="Atish Bhana" userId="9903eb24-aa77-419d-807a-f1b6e3236fa1" providerId="ADAL" clId="{B454D8A5-239D-4F90-BC2E-00D9404BFB42}" dt="2020-07-29T04:38:35.701" v="1866" actId="478"/>
          <ac:picMkLst>
            <pc:docMk/>
            <pc:sldMk cId="0" sldId="285"/>
            <ac:picMk id="2693" creationId="{00000000-0000-0000-0000-000000000000}"/>
          </ac:picMkLst>
        </pc:picChg>
      </pc:sldChg>
      <pc:sldChg chg="modSp modAnim">
        <pc:chgData name="Atish Bhana" userId="9903eb24-aa77-419d-807a-f1b6e3236fa1" providerId="ADAL" clId="{B454D8A5-239D-4F90-BC2E-00D9404BFB42}" dt="2020-07-28T13:29:59.587" v="5" actId="113"/>
        <pc:sldMkLst>
          <pc:docMk/>
          <pc:sldMk cId="900547644" sldId="286"/>
        </pc:sldMkLst>
        <pc:spChg chg="mod">
          <ac:chgData name="Atish Bhana" userId="9903eb24-aa77-419d-807a-f1b6e3236fa1" providerId="ADAL" clId="{B454D8A5-239D-4F90-BC2E-00D9404BFB42}" dt="2020-07-28T13:29:59.587" v="5" actId="113"/>
          <ac:spMkLst>
            <pc:docMk/>
            <pc:sldMk cId="900547644" sldId="286"/>
            <ac:spMk id="5" creationId="{00000000-0000-0000-0000-000000000000}"/>
          </ac:spMkLst>
        </pc:spChg>
      </pc:sldChg>
      <pc:sldChg chg="modSp">
        <pc:chgData name="Atish Bhana" userId="9903eb24-aa77-419d-807a-f1b6e3236fa1" providerId="ADAL" clId="{B454D8A5-239D-4F90-BC2E-00D9404BFB42}" dt="2020-07-28T13:30:23.418" v="14" actId="113"/>
        <pc:sldMkLst>
          <pc:docMk/>
          <pc:sldMk cId="3672198484" sldId="287"/>
        </pc:sldMkLst>
        <pc:spChg chg="mod">
          <ac:chgData name="Atish Bhana" userId="9903eb24-aa77-419d-807a-f1b6e3236fa1" providerId="ADAL" clId="{B454D8A5-239D-4F90-BC2E-00D9404BFB42}" dt="2020-07-28T13:30:23.418" v="14" actId="113"/>
          <ac:spMkLst>
            <pc:docMk/>
            <pc:sldMk cId="3672198484" sldId="287"/>
            <ac:spMk id="2" creationId="{00000000-0000-0000-0000-000000000000}"/>
          </ac:spMkLst>
        </pc:spChg>
      </pc:sldChg>
      <pc:sldChg chg="delSp modSp ord delAnim modAnim">
        <pc:chgData name="Atish Bhana" userId="9903eb24-aa77-419d-807a-f1b6e3236fa1" providerId="ADAL" clId="{B454D8A5-239D-4F90-BC2E-00D9404BFB42}" dt="2020-07-28T14:43:38.114" v="1494"/>
        <pc:sldMkLst>
          <pc:docMk/>
          <pc:sldMk cId="2026198176" sldId="288"/>
        </pc:sldMkLst>
        <pc:spChg chg="del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36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37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38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39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40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09.533" v="1492" actId="478"/>
          <ac:spMkLst>
            <pc:docMk/>
            <pc:sldMk cId="2026198176" sldId="288"/>
            <ac:spMk id="41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43:10.356" v="1493" actId="478"/>
          <ac:spMkLst>
            <pc:docMk/>
            <pc:sldMk cId="2026198176" sldId="288"/>
            <ac:spMk id="42" creationId="{00000000-0000-0000-0000-000000000000}"/>
          </ac:spMkLst>
        </pc:spChg>
        <pc:spChg chg="del mod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44" creationId="{00000000-0000-0000-0000-000000000000}"/>
          </ac:spMkLst>
        </pc:spChg>
        <pc:spChg chg="del mod">
          <ac:chgData name="Atish Bhana" userId="9903eb24-aa77-419d-807a-f1b6e3236fa1" providerId="ADAL" clId="{B454D8A5-239D-4F90-BC2E-00D9404BFB42}" dt="2020-07-28T14:43:38.114" v="1494"/>
          <ac:spMkLst>
            <pc:docMk/>
            <pc:sldMk cId="2026198176" sldId="288"/>
            <ac:spMk id="45" creationId="{00000000-0000-0000-0000-000000000000}"/>
          </ac:spMkLst>
        </pc:spChg>
      </pc:sldChg>
      <pc:sldChg chg="modSp">
        <pc:chgData name="Atish Bhana" userId="9903eb24-aa77-419d-807a-f1b6e3236fa1" providerId="ADAL" clId="{B454D8A5-239D-4F90-BC2E-00D9404BFB42}" dt="2020-07-28T13:31:17.026" v="30" actId="14100"/>
        <pc:sldMkLst>
          <pc:docMk/>
          <pc:sldMk cId="704600449" sldId="289"/>
        </pc:sldMkLst>
        <pc:spChg chg="mod">
          <ac:chgData name="Atish Bhana" userId="9903eb24-aa77-419d-807a-f1b6e3236fa1" providerId="ADAL" clId="{B454D8A5-239D-4F90-BC2E-00D9404BFB42}" dt="2020-07-28T13:31:17.026" v="30" actId="14100"/>
          <ac:spMkLst>
            <pc:docMk/>
            <pc:sldMk cId="704600449" sldId="289"/>
            <ac:spMk id="8" creationId="{00000000-0000-0000-0000-000000000000}"/>
          </ac:spMkLst>
        </pc:spChg>
      </pc:sldChg>
      <pc:sldChg chg="addSp delSp modSp add del">
        <pc:chgData name="Atish Bhana" userId="9903eb24-aa77-419d-807a-f1b6e3236fa1" providerId="ADAL" clId="{B454D8A5-239D-4F90-BC2E-00D9404BFB42}" dt="2020-07-29T04:54:50.785" v="2189" actId="2696"/>
        <pc:sldMkLst>
          <pc:docMk/>
          <pc:sldMk cId="535424606" sldId="290"/>
        </pc:sldMkLst>
        <pc:spChg chg="add mod">
          <ac:chgData name="Atish Bhana" userId="9903eb24-aa77-419d-807a-f1b6e3236fa1" providerId="ADAL" clId="{B454D8A5-239D-4F90-BC2E-00D9404BFB42}" dt="2020-07-29T04:34:38.427" v="1788" actId="1035"/>
          <ac:spMkLst>
            <pc:docMk/>
            <pc:sldMk cId="535424606" sldId="290"/>
            <ac:spMk id="6" creationId="{392686F4-8CB1-4AFA-ACD4-542034A8A7B3}"/>
          </ac:spMkLst>
        </pc:spChg>
        <pc:spChg chg="add mod">
          <ac:chgData name="Atish Bhana" userId="9903eb24-aa77-419d-807a-f1b6e3236fa1" providerId="ADAL" clId="{B454D8A5-239D-4F90-BC2E-00D9404BFB42}" dt="2020-07-28T13:47:29.851" v="139" actId="571"/>
          <ac:spMkLst>
            <pc:docMk/>
            <pc:sldMk cId="535424606" sldId="290"/>
            <ac:spMk id="10" creationId="{6B8E8236-1194-424D-9501-0403E4B614F7}"/>
          </ac:spMkLst>
        </pc:spChg>
        <pc:spChg chg="add mod">
          <ac:chgData name="Atish Bhana" userId="9903eb24-aa77-419d-807a-f1b6e3236fa1" providerId="ADAL" clId="{B454D8A5-239D-4F90-BC2E-00D9404BFB42}" dt="2020-07-28T13:47:29.851" v="139" actId="571"/>
          <ac:spMkLst>
            <pc:docMk/>
            <pc:sldMk cId="535424606" sldId="290"/>
            <ac:spMk id="11" creationId="{D2F8EFA8-466C-437F-8F32-0A2EEDE528AA}"/>
          </ac:spMkLst>
        </pc:spChg>
        <pc:spChg chg="add mod">
          <ac:chgData name="Atish Bhana" userId="9903eb24-aa77-419d-807a-f1b6e3236fa1" providerId="ADAL" clId="{B454D8A5-239D-4F90-BC2E-00D9404BFB42}" dt="2020-07-28T13:47:29.851" v="139" actId="571"/>
          <ac:spMkLst>
            <pc:docMk/>
            <pc:sldMk cId="535424606" sldId="290"/>
            <ac:spMk id="12" creationId="{7434FF3E-DF66-4923-84EB-3648847A73B5}"/>
          </ac:spMkLst>
        </pc:spChg>
        <pc:spChg chg="add mod">
          <ac:chgData name="Atish Bhana" userId="9903eb24-aa77-419d-807a-f1b6e3236fa1" providerId="ADAL" clId="{B454D8A5-239D-4F90-BC2E-00D9404BFB42}" dt="2020-07-28T13:47:29.851" v="139" actId="571"/>
          <ac:spMkLst>
            <pc:docMk/>
            <pc:sldMk cId="535424606" sldId="290"/>
            <ac:spMk id="15" creationId="{2A518E2E-193A-432F-A8DA-158AF6CCA2E7}"/>
          </ac:spMkLst>
        </pc:spChg>
        <pc:spChg chg="add del mod">
          <ac:chgData name="Atish Bhana" userId="9903eb24-aa77-419d-807a-f1b6e3236fa1" providerId="ADAL" clId="{B454D8A5-239D-4F90-BC2E-00D9404BFB42}" dt="2020-07-28T13:49:05.398" v="306" actId="478"/>
          <ac:spMkLst>
            <pc:docMk/>
            <pc:sldMk cId="535424606" sldId="290"/>
            <ac:spMk id="19" creationId="{89A881C3-DEC2-4087-A733-AD31B0DB1129}"/>
          </ac:spMkLst>
        </pc:spChg>
        <pc:spChg chg="add mod">
          <ac:chgData name="Atish Bhana" userId="9903eb24-aa77-419d-807a-f1b6e3236fa1" providerId="ADAL" clId="{B454D8A5-239D-4F90-BC2E-00D9404BFB42}" dt="2020-07-28T13:53:19.554" v="557" actId="164"/>
          <ac:spMkLst>
            <pc:docMk/>
            <pc:sldMk cId="535424606" sldId="290"/>
            <ac:spMk id="20" creationId="{D5C57DC1-7DD0-45ED-BA23-6BB3C949B341}"/>
          </ac:spMkLst>
        </pc:spChg>
        <pc:spChg chg="add mod">
          <ac:chgData name="Atish Bhana" userId="9903eb24-aa77-419d-807a-f1b6e3236fa1" providerId="ADAL" clId="{B454D8A5-239D-4F90-BC2E-00D9404BFB42}" dt="2020-07-28T13:53:25.552" v="558" actId="164"/>
          <ac:spMkLst>
            <pc:docMk/>
            <pc:sldMk cId="535424606" sldId="290"/>
            <ac:spMk id="21" creationId="{B0413F40-76B9-414D-8131-BFCD5F40155D}"/>
          </ac:spMkLst>
        </pc:spChg>
        <pc:spChg chg="add del">
          <ac:chgData name="Atish Bhana" userId="9903eb24-aa77-419d-807a-f1b6e3236fa1" providerId="ADAL" clId="{B454D8A5-239D-4F90-BC2E-00D9404BFB42}" dt="2020-07-29T04:33:36.381" v="1741"/>
          <ac:spMkLst>
            <pc:docMk/>
            <pc:sldMk cId="535424606" sldId="290"/>
            <ac:spMk id="24" creationId="{15C30ABE-3F46-4A32-B7CB-D1EABA730EA4}"/>
          </ac:spMkLst>
        </pc:spChg>
        <pc:spChg chg="add del mod">
          <ac:chgData name="Atish Bhana" userId="9903eb24-aa77-419d-807a-f1b6e3236fa1" providerId="ADAL" clId="{B454D8A5-239D-4F90-BC2E-00D9404BFB42}" dt="2020-07-29T04:34:00.177" v="1749"/>
          <ac:spMkLst>
            <pc:docMk/>
            <pc:sldMk cId="535424606" sldId="290"/>
            <ac:spMk id="25" creationId="{A0056AC4-86BD-46C7-9ADC-54995B6CD674}"/>
          </ac:spMkLst>
        </pc:spChg>
        <pc:spChg chg="add del">
          <ac:chgData name="Atish Bhana" userId="9903eb24-aa77-419d-807a-f1b6e3236fa1" providerId="ADAL" clId="{B454D8A5-239D-4F90-BC2E-00D9404BFB42}" dt="2020-07-29T04:35:32.167" v="1825"/>
          <ac:spMkLst>
            <pc:docMk/>
            <pc:sldMk cId="535424606" sldId="290"/>
            <ac:spMk id="26" creationId="{E7308425-6A82-4A36-9123-5B7AD8A5C808}"/>
          </ac:spMkLst>
        </pc:spChg>
        <pc:spChg chg="add del">
          <ac:chgData name="Atish Bhana" userId="9903eb24-aa77-419d-807a-f1b6e3236fa1" providerId="ADAL" clId="{B454D8A5-239D-4F90-BC2E-00D9404BFB42}" dt="2020-07-28T13:52:07.856" v="469"/>
          <ac:spMkLst>
            <pc:docMk/>
            <pc:sldMk cId="535424606" sldId="290"/>
            <ac:spMk id="27" creationId="{09E484F1-246C-4325-9A89-75EA0B9B56E4}"/>
          </ac:spMkLst>
        </pc:spChg>
        <pc:spChg chg="add mod">
          <ac:chgData name="Atish Bhana" userId="9903eb24-aa77-419d-807a-f1b6e3236fa1" providerId="ADAL" clId="{B454D8A5-239D-4F90-BC2E-00D9404BFB42}" dt="2020-07-29T04:34:52.910" v="1821" actId="1035"/>
          <ac:spMkLst>
            <pc:docMk/>
            <pc:sldMk cId="535424606" sldId="290"/>
            <ac:spMk id="28" creationId="{D167DA39-6E2E-4FBD-8135-00417C32070D}"/>
          </ac:spMkLst>
        </pc:spChg>
        <pc:spChg chg="add mod">
          <ac:chgData name="Atish Bhana" userId="9903eb24-aa77-419d-807a-f1b6e3236fa1" providerId="ADAL" clId="{B454D8A5-239D-4F90-BC2E-00D9404BFB42}" dt="2020-07-29T04:47:13.651" v="1991" actId="1036"/>
          <ac:spMkLst>
            <pc:docMk/>
            <pc:sldMk cId="535424606" sldId="290"/>
            <ac:spMk id="29" creationId="{F2BF353F-7385-47EB-BE80-A7AC132041B2}"/>
          </ac:spMkLst>
        </pc:spChg>
        <pc:spChg chg="add mod">
          <ac:chgData name="Atish Bhana" userId="9903eb24-aa77-419d-807a-f1b6e3236fa1" providerId="ADAL" clId="{B454D8A5-239D-4F90-BC2E-00D9404BFB42}" dt="2020-07-29T04:41:03.734" v="1940" actId="1035"/>
          <ac:spMkLst>
            <pc:docMk/>
            <pc:sldMk cId="535424606" sldId="290"/>
            <ac:spMk id="30" creationId="{5AB58D8F-93CA-4D86-BF64-6A46F93B5DA4}"/>
          </ac:spMkLst>
        </pc:spChg>
        <pc:spChg chg="add mod">
          <ac:chgData name="Atish Bhana" userId="9903eb24-aa77-419d-807a-f1b6e3236fa1" providerId="ADAL" clId="{B454D8A5-239D-4F90-BC2E-00D9404BFB42}" dt="2020-07-29T04:43:41.068" v="1972" actId="1036"/>
          <ac:spMkLst>
            <pc:docMk/>
            <pc:sldMk cId="535424606" sldId="290"/>
            <ac:spMk id="31" creationId="{3DA52343-7774-4EAE-873F-0BDDA2F93BFB}"/>
          </ac:spMkLst>
        </pc:spChg>
        <pc:spChg chg="add mod">
          <ac:chgData name="Atish Bhana" userId="9903eb24-aa77-419d-807a-f1b6e3236fa1" providerId="ADAL" clId="{B454D8A5-239D-4F90-BC2E-00D9404BFB42}" dt="2020-07-29T04:46:35.853" v="1986" actId="164"/>
          <ac:spMkLst>
            <pc:docMk/>
            <pc:sldMk cId="535424606" sldId="290"/>
            <ac:spMk id="32" creationId="{133F442D-29C3-4F88-A087-E520E0D2E905}"/>
          </ac:spMkLst>
        </pc:spChg>
        <pc:spChg chg="add del mod">
          <ac:chgData name="Atish Bhana" userId="9903eb24-aa77-419d-807a-f1b6e3236fa1" providerId="ADAL" clId="{B454D8A5-239D-4F90-BC2E-00D9404BFB42}" dt="2020-07-29T04:34:18.440" v="1761"/>
          <ac:spMkLst>
            <pc:docMk/>
            <pc:sldMk cId="535424606" sldId="290"/>
            <ac:spMk id="38" creationId="{6EB5DCE9-F1BF-411A-83F3-38942EFB7027}"/>
          </ac:spMkLst>
        </pc:spChg>
        <pc:spChg chg="add mod">
          <ac:chgData name="Atish Bhana" userId="9903eb24-aa77-419d-807a-f1b6e3236fa1" providerId="ADAL" clId="{B454D8A5-239D-4F90-BC2E-00D9404BFB42}" dt="2020-07-29T04:46:27.671" v="1985" actId="164"/>
          <ac:spMkLst>
            <pc:docMk/>
            <pc:sldMk cId="535424606" sldId="290"/>
            <ac:spMk id="39" creationId="{553E91BA-6692-4DB9-8C7D-56367DD003C3}"/>
          </ac:spMkLst>
        </pc:spChg>
        <pc:spChg chg="mod">
          <ac:chgData name="Atish Bhana" userId="9903eb24-aa77-419d-807a-f1b6e3236fa1" providerId="ADAL" clId="{B454D8A5-239D-4F90-BC2E-00D9404BFB42}" dt="2020-07-29T04:40:07.445" v="1879" actId="403"/>
          <ac:spMkLst>
            <pc:docMk/>
            <pc:sldMk cId="535424606" sldId="290"/>
            <ac:spMk id="49" creationId="{E0231FBF-567C-4B8B-BC6D-5716F3433FB2}"/>
          </ac:spMkLst>
        </pc:spChg>
        <pc:spChg chg="mod">
          <ac:chgData name="Atish Bhana" userId="9903eb24-aa77-419d-807a-f1b6e3236fa1" providerId="ADAL" clId="{B454D8A5-239D-4F90-BC2E-00D9404BFB42}" dt="2020-07-29T04:40:07.445" v="1879" actId="403"/>
          <ac:spMkLst>
            <pc:docMk/>
            <pc:sldMk cId="535424606" sldId="290"/>
            <ac:spMk id="50" creationId="{F8A5A130-160C-4706-B065-7950431183BC}"/>
          </ac:spMkLst>
        </pc:spChg>
        <pc:spChg chg="mod">
          <ac:chgData name="Atish Bhana" userId="9903eb24-aa77-419d-807a-f1b6e3236fa1" providerId="ADAL" clId="{B454D8A5-239D-4F90-BC2E-00D9404BFB42}" dt="2020-07-29T04:40:07.445" v="1879" actId="403"/>
          <ac:spMkLst>
            <pc:docMk/>
            <pc:sldMk cId="535424606" sldId="290"/>
            <ac:spMk id="51" creationId="{640DB14B-235D-4260-AAD4-A589C6650829}"/>
          </ac:spMkLst>
        </pc:spChg>
        <pc:spChg chg="mod">
          <ac:chgData name="Atish Bhana" userId="9903eb24-aa77-419d-807a-f1b6e3236fa1" providerId="ADAL" clId="{B454D8A5-239D-4F90-BC2E-00D9404BFB42}" dt="2020-07-29T04:40:11.710" v="1883" actId="403"/>
          <ac:spMkLst>
            <pc:docMk/>
            <pc:sldMk cId="535424606" sldId="290"/>
            <ac:spMk id="52" creationId="{86C34774-4C9A-49EE-8FFB-17802E9620A5}"/>
          </ac:spMkLst>
        </pc:spChg>
        <pc:spChg chg="mod">
          <ac:chgData name="Atish Bhana" userId="9903eb24-aa77-419d-807a-f1b6e3236fa1" providerId="ADAL" clId="{B454D8A5-239D-4F90-BC2E-00D9404BFB42}" dt="2020-07-28T13:51:58.530" v="466" actId="164"/>
          <ac:spMkLst>
            <pc:docMk/>
            <pc:sldMk cId="535424606" sldId="290"/>
            <ac:spMk id="2054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3:53:29.640" v="559" actId="164"/>
          <ac:spMkLst>
            <pc:docMk/>
            <pc:sldMk cId="535424606" sldId="290"/>
            <ac:spMk id="2055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3:53:39.248" v="579" actId="164"/>
          <ac:spMkLst>
            <pc:docMk/>
            <pc:sldMk cId="535424606" sldId="290"/>
            <ac:spMk id="2056" creationId="{00000000-0000-0000-0000-000000000000}"/>
          </ac:spMkLst>
        </pc:spChg>
        <pc:grpChg chg="add mod">
          <ac:chgData name="Atish Bhana" userId="9903eb24-aa77-419d-807a-f1b6e3236fa1" providerId="ADAL" clId="{B454D8A5-239D-4F90-BC2E-00D9404BFB42}" dt="2020-07-29T04:46:27.671" v="1985" actId="164"/>
          <ac:grpSpMkLst>
            <pc:docMk/>
            <pc:sldMk cId="535424606" sldId="290"/>
            <ac:grpSpMk id="7" creationId="{B3892A0C-F31F-480F-A6A4-11B46FD64E9C}"/>
          </ac:grpSpMkLst>
        </pc:grpChg>
        <pc:grpChg chg="add mod">
          <ac:chgData name="Atish Bhana" userId="9903eb24-aa77-419d-807a-f1b6e3236fa1" providerId="ADAL" clId="{B454D8A5-239D-4F90-BC2E-00D9404BFB42}" dt="2020-07-29T04:47:02.734" v="1989" actId="164"/>
          <ac:grpSpMkLst>
            <pc:docMk/>
            <pc:sldMk cId="535424606" sldId="290"/>
            <ac:grpSpMk id="8" creationId="{9D0DF572-61F6-4B24-A386-BCA1D91830C7}"/>
          </ac:grpSpMkLst>
        </pc:grpChg>
        <pc:grpChg chg="add mod">
          <ac:chgData name="Atish Bhana" userId="9903eb24-aa77-419d-807a-f1b6e3236fa1" providerId="ADAL" clId="{B454D8A5-239D-4F90-BC2E-00D9404BFB42}" dt="2020-07-29T04:46:56.120" v="1988" actId="164"/>
          <ac:grpSpMkLst>
            <pc:docMk/>
            <pc:sldMk cId="535424606" sldId="290"/>
            <ac:grpSpMk id="16" creationId="{27EBF33C-DEE9-43DC-9E6A-7670326115EC}"/>
          </ac:grpSpMkLst>
        </pc:grpChg>
        <pc:grpChg chg="add mod">
          <ac:chgData name="Atish Bhana" userId="9903eb24-aa77-419d-807a-f1b6e3236fa1" providerId="ADAL" clId="{B454D8A5-239D-4F90-BC2E-00D9404BFB42}" dt="2020-07-29T04:46:48.548" v="1987" actId="164"/>
          <ac:grpSpMkLst>
            <pc:docMk/>
            <pc:sldMk cId="535424606" sldId="290"/>
            <ac:grpSpMk id="17" creationId="{26989DE4-0562-4948-9B95-A332F72B3C46}"/>
          </ac:grpSpMkLst>
        </pc:grpChg>
        <pc:grpChg chg="add mod">
          <ac:chgData name="Atish Bhana" userId="9903eb24-aa77-419d-807a-f1b6e3236fa1" providerId="ADAL" clId="{B454D8A5-239D-4F90-BC2E-00D9404BFB42}" dt="2020-07-29T04:46:35.853" v="1986" actId="164"/>
          <ac:grpSpMkLst>
            <pc:docMk/>
            <pc:sldMk cId="535424606" sldId="290"/>
            <ac:grpSpMk id="18" creationId="{C8238EDF-40FD-4FCA-A842-F6A8EC53BD94}"/>
          </ac:grpSpMkLst>
        </pc:grpChg>
        <pc:grpChg chg="add mod">
          <ac:chgData name="Atish Bhana" userId="9903eb24-aa77-419d-807a-f1b6e3236fa1" providerId="ADAL" clId="{B454D8A5-239D-4F90-BC2E-00D9404BFB42}" dt="2020-07-29T04:46:27.671" v="1985" actId="164"/>
          <ac:grpSpMkLst>
            <pc:docMk/>
            <pc:sldMk cId="535424606" sldId="290"/>
            <ac:grpSpMk id="33" creationId="{D8E0EC94-034C-42AA-B110-7DA6B0237DA8}"/>
          </ac:grpSpMkLst>
        </pc:grpChg>
        <pc:grpChg chg="add mod">
          <ac:chgData name="Atish Bhana" userId="9903eb24-aa77-419d-807a-f1b6e3236fa1" providerId="ADAL" clId="{B454D8A5-239D-4F90-BC2E-00D9404BFB42}" dt="2020-07-29T04:46:35.853" v="1986" actId="164"/>
          <ac:grpSpMkLst>
            <pc:docMk/>
            <pc:sldMk cId="535424606" sldId="290"/>
            <ac:grpSpMk id="34" creationId="{0A839C7C-0EF9-4383-9668-58429E5D889F}"/>
          </ac:grpSpMkLst>
        </pc:grpChg>
        <pc:grpChg chg="add mod">
          <ac:chgData name="Atish Bhana" userId="9903eb24-aa77-419d-807a-f1b6e3236fa1" providerId="ADAL" clId="{B454D8A5-239D-4F90-BC2E-00D9404BFB42}" dt="2020-07-29T04:46:48.548" v="1987" actId="164"/>
          <ac:grpSpMkLst>
            <pc:docMk/>
            <pc:sldMk cId="535424606" sldId="290"/>
            <ac:grpSpMk id="35" creationId="{DCA3D978-1580-4E58-AD25-F070918CD1F3}"/>
          </ac:grpSpMkLst>
        </pc:grpChg>
        <pc:grpChg chg="add mod">
          <ac:chgData name="Atish Bhana" userId="9903eb24-aa77-419d-807a-f1b6e3236fa1" providerId="ADAL" clId="{B454D8A5-239D-4F90-BC2E-00D9404BFB42}" dt="2020-07-29T04:46:56.120" v="1988" actId="164"/>
          <ac:grpSpMkLst>
            <pc:docMk/>
            <pc:sldMk cId="535424606" sldId="290"/>
            <ac:grpSpMk id="36" creationId="{504E7189-F3AF-4DDE-B8E0-4BBF5B9919A9}"/>
          </ac:grpSpMkLst>
        </pc:grpChg>
        <pc:grpChg chg="add mod">
          <ac:chgData name="Atish Bhana" userId="9903eb24-aa77-419d-807a-f1b6e3236fa1" providerId="ADAL" clId="{B454D8A5-239D-4F90-BC2E-00D9404BFB42}" dt="2020-07-29T04:47:02.734" v="1989" actId="164"/>
          <ac:grpSpMkLst>
            <pc:docMk/>
            <pc:sldMk cId="535424606" sldId="290"/>
            <ac:grpSpMk id="37" creationId="{FE024084-1619-42C0-9ED3-6E7CF5797B84}"/>
          </ac:grpSpMkLst>
        </pc:grpChg>
        <pc:grpChg chg="add mod">
          <ac:chgData name="Atish Bhana" userId="9903eb24-aa77-419d-807a-f1b6e3236fa1" providerId="ADAL" clId="{B454D8A5-239D-4F90-BC2E-00D9404BFB42}" dt="2020-07-29T04:35:32.610" v="1826" actId="571"/>
          <ac:grpSpMkLst>
            <pc:docMk/>
            <pc:sldMk cId="535424606" sldId="290"/>
            <ac:grpSpMk id="40" creationId="{3ED81911-68FB-4C58-A983-0AF74E23C6DD}"/>
          </ac:grpSpMkLst>
        </pc:grpChg>
        <pc:grpChg chg="add mod">
          <ac:chgData name="Atish Bhana" userId="9903eb24-aa77-419d-807a-f1b6e3236fa1" providerId="ADAL" clId="{B454D8A5-239D-4F90-BC2E-00D9404BFB42}" dt="2020-07-29T04:35:32.610" v="1826" actId="571"/>
          <ac:grpSpMkLst>
            <pc:docMk/>
            <pc:sldMk cId="535424606" sldId="290"/>
            <ac:grpSpMk id="43" creationId="{F5A734A0-D3C5-4B51-B466-29CD519D0225}"/>
          </ac:grpSpMkLst>
        </pc:grpChg>
        <pc:grpChg chg="add mod">
          <ac:chgData name="Atish Bhana" userId="9903eb24-aa77-419d-807a-f1b6e3236fa1" providerId="ADAL" clId="{B454D8A5-239D-4F90-BC2E-00D9404BFB42}" dt="2020-07-29T04:46:48.548" v="1987" actId="164"/>
          <ac:grpSpMkLst>
            <pc:docMk/>
            <pc:sldMk cId="535424606" sldId="290"/>
            <ac:grpSpMk id="48" creationId="{94C41016-B521-4FBB-B4A8-1D1AFF989FC3}"/>
          </ac:grpSpMkLst>
        </pc:grpChg>
        <pc:grpChg chg="add mod">
          <ac:chgData name="Atish Bhana" userId="9903eb24-aa77-419d-807a-f1b6e3236fa1" providerId="ADAL" clId="{B454D8A5-239D-4F90-BC2E-00D9404BFB42}" dt="2020-07-29T04:46:56.120" v="1988" actId="164"/>
          <ac:grpSpMkLst>
            <pc:docMk/>
            <pc:sldMk cId="535424606" sldId="290"/>
            <ac:grpSpMk id="53" creationId="{65413CB9-16BC-47A9-B84E-F7D498C15286}"/>
          </ac:grpSpMkLst>
        </pc:grpChg>
        <pc:grpChg chg="add mod">
          <ac:chgData name="Atish Bhana" userId="9903eb24-aa77-419d-807a-f1b6e3236fa1" providerId="ADAL" clId="{B454D8A5-239D-4F90-BC2E-00D9404BFB42}" dt="2020-07-29T04:47:02.734" v="1989" actId="164"/>
          <ac:grpSpMkLst>
            <pc:docMk/>
            <pc:sldMk cId="535424606" sldId="290"/>
            <ac:grpSpMk id="56" creationId="{789CD5FC-DFAC-4030-B8EC-4EE29D5D7831}"/>
          </ac:grpSpMkLst>
        </pc:grpChg>
        <pc:picChg chg="del">
          <ac:chgData name="Atish Bhana" userId="9903eb24-aa77-419d-807a-f1b6e3236fa1" providerId="ADAL" clId="{B454D8A5-239D-4F90-BC2E-00D9404BFB42}" dt="2020-07-28T13:34:20.717" v="73" actId="478"/>
          <ac:picMkLst>
            <pc:docMk/>
            <pc:sldMk cId="535424606" sldId="290"/>
            <ac:picMk id="9" creationId="{57A0D430-1B85-4A75-8BDC-5C6971E78E30}"/>
          </ac:picMkLst>
        </pc:picChg>
        <pc:cxnChg chg="add mod">
          <ac:chgData name="Atish Bhana" userId="9903eb24-aa77-419d-807a-f1b6e3236fa1" providerId="ADAL" clId="{B454D8A5-239D-4F90-BC2E-00D9404BFB42}" dt="2020-07-28T13:47:29.851" v="139" actId="571"/>
          <ac:cxnSpMkLst>
            <pc:docMk/>
            <pc:sldMk cId="535424606" sldId="290"/>
            <ac:cxnSpMk id="13" creationId="{5E613454-DDBA-4A4D-8924-1BD27D3C3258}"/>
          </ac:cxnSpMkLst>
        </pc:cxnChg>
        <pc:cxnChg chg="add mod">
          <ac:chgData name="Atish Bhana" userId="9903eb24-aa77-419d-807a-f1b6e3236fa1" providerId="ADAL" clId="{B454D8A5-239D-4F90-BC2E-00D9404BFB42}" dt="2020-07-28T13:47:29.851" v="139" actId="571"/>
          <ac:cxnSpMkLst>
            <pc:docMk/>
            <pc:sldMk cId="535424606" sldId="290"/>
            <ac:cxnSpMk id="14" creationId="{E8517425-F8CE-459B-AE51-CD89E25BA753}"/>
          </ac:cxnSpMkLst>
        </pc:cxnChg>
        <pc:cxnChg chg="add mod">
          <ac:chgData name="Atish Bhana" userId="9903eb24-aa77-419d-807a-f1b6e3236fa1" providerId="ADAL" clId="{B454D8A5-239D-4F90-BC2E-00D9404BFB42}" dt="2020-07-29T04:33:48.458" v="1746" actId="1076"/>
          <ac:cxnSpMkLst>
            <pc:docMk/>
            <pc:sldMk cId="535424606" sldId="290"/>
            <ac:cxnSpMk id="22" creationId="{40DE19E4-13BF-4BC8-9FB5-2A5C9AE83119}"/>
          </ac:cxnSpMkLst>
        </pc:cxnChg>
        <pc:cxnChg chg="add mod">
          <ac:chgData name="Atish Bhana" userId="9903eb24-aa77-419d-807a-f1b6e3236fa1" providerId="ADAL" clId="{B454D8A5-239D-4F90-BC2E-00D9404BFB42}" dt="2020-07-28T13:53:54.110" v="654" actId="1037"/>
          <ac:cxnSpMkLst>
            <pc:docMk/>
            <pc:sldMk cId="535424606" sldId="290"/>
            <ac:cxnSpMk id="23" creationId="{F76A6A8D-9E3F-49E4-91BD-8729DA1C6562}"/>
          </ac:cxnSpMkLst>
        </pc:cxnChg>
        <pc:cxnChg chg="mod">
          <ac:chgData name="Atish Bhana" userId="9903eb24-aa77-419d-807a-f1b6e3236fa1" providerId="ADAL" clId="{B454D8A5-239D-4F90-BC2E-00D9404BFB42}" dt="2020-07-29T04:36:00.630" v="1840" actId="1076"/>
          <ac:cxnSpMkLst>
            <pc:docMk/>
            <pc:sldMk cId="535424606" sldId="290"/>
            <ac:cxnSpMk id="2057" creationId="{00000000-0000-0000-0000-000000000000}"/>
          </ac:cxnSpMkLst>
        </pc:cxnChg>
        <pc:cxnChg chg="mod">
          <ac:chgData name="Atish Bhana" userId="9903eb24-aa77-419d-807a-f1b6e3236fa1" providerId="ADAL" clId="{B454D8A5-239D-4F90-BC2E-00D9404BFB42}" dt="2020-07-29T04:33:48.458" v="1746" actId="1076"/>
          <ac:cxnSpMkLst>
            <pc:docMk/>
            <pc:sldMk cId="535424606" sldId="290"/>
            <ac:cxnSpMk id="2058" creationId="{00000000-0000-0000-0000-000000000000}"/>
          </ac:cxnSpMkLst>
        </pc:cxnChg>
      </pc:sldChg>
      <pc:sldChg chg="addSp delSp modSp add modTransition setBg">
        <pc:chgData name="Atish Bhana" userId="9903eb24-aa77-419d-807a-f1b6e3236fa1" providerId="ADAL" clId="{B454D8A5-239D-4F90-BC2E-00D9404BFB42}" dt="2020-07-29T09:06:57.789" v="5669"/>
        <pc:sldMkLst>
          <pc:docMk/>
          <pc:sldMk cId="2228492764" sldId="291"/>
        </pc:sldMkLst>
        <pc:spChg chg="add del mod">
          <ac:chgData name="Atish Bhana" userId="9903eb24-aa77-419d-807a-f1b6e3236fa1" providerId="ADAL" clId="{B454D8A5-239D-4F90-BC2E-00D9404BFB42}" dt="2020-07-28T14:24:18.012" v="1163" actId="207"/>
          <ac:spMkLst>
            <pc:docMk/>
            <pc:sldMk cId="2228492764" sldId="291"/>
            <ac:spMk id="2" creationId="{C380C24C-5E25-4406-B272-F3E9A7F65DD4}"/>
          </ac:spMkLst>
        </pc:spChg>
        <pc:spChg chg="add del mod">
          <ac:chgData name="Atish Bhana" userId="9903eb24-aa77-419d-807a-f1b6e3236fa1" providerId="ADAL" clId="{B454D8A5-239D-4F90-BC2E-00D9404BFB42}" dt="2020-07-28T14:21:30.222" v="1120" actId="478"/>
          <ac:spMkLst>
            <pc:docMk/>
            <pc:sldMk cId="2228492764" sldId="291"/>
            <ac:spMk id="3" creationId="{F025CD41-641D-4CD4-9E60-65E689B92AD2}"/>
          </ac:spMkLst>
        </pc:spChg>
        <pc:spChg chg="add mod">
          <ac:chgData name="Atish Bhana" userId="9903eb24-aa77-419d-807a-f1b6e3236fa1" providerId="ADAL" clId="{B454D8A5-239D-4F90-BC2E-00D9404BFB42}" dt="2020-07-28T14:34:51.055" v="1379" actId="164"/>
          <ac:spMkLst>
            <pc:docMk/>
            <pc:sldMk cId="2228492764" sldId="291"/>
            <ac:spMk id="20" creationId="{CCC466BC-4B28-4E64-A023-F0C5B371FC61}"/>
          </ac:spMkLst>
        </pc:spChg>
        <pc:spChg chg="add mod">
          <ac:chgData name="Atish Bhana" userId="9903eb24-aa77-419d-807a-f1b6e3236fa1" providerId="ADAL" clId="{B454D8A5-239D-4F90-BC2E-00D9404BFB42}" dt="2020-07-28T14:37:01.308" v="1466" actId="113"/>
          <ac:spMkLst>
            <pc:docMk/>
            <pc:sldMk cId="2228492764" sldId="291"/>
            <ac:spMk id="51" creationId="{C127949F-CB2D-41F8-8C11-AE420BDAD229}"/>
          </ac:spMkLst>
        </pc:spChg>
        <pc:spChg chg="add mod">
          <ac:chgData name="Atish Bhana" userId="9903eb24-aa77-419d-807a-f1b6e3236fa1" providerId="ADAL" clId="{B454D8A5-239D-4F90-BC2E-00D9404BFB42}" dt="2020-07-28T14:34:51.055" v="1379" actId="164"/>
          <ac:spMkLst>
            <pc:docMk/>
            <pc:sldMk cId="2228492764" sldId="291"/>
            <ac:spMk id="52" creationId="{1A8C0B8F-CF19-43B2-8CF3-A302905565FD}"/>
          </ac:spMkLst>
        </pc:spChg>
        <pc:spChg chg="add mod">
          <ac:chgData name="Atish Bhana" userId="9903eb24-aa77-419d-807a-f1b6e3236fa1" providerId="ADAL" clId="{B454D8A5-239D-4F90-BC2E-00D9404BFB42}" dt="2020-07-28T14:35:49.841" v="1434" actId="164"/>
          <ac:spMkLst>
            <pc:docMk/>
            <pc:sldMk cId="2228492764" sldId="291"/>
            <ac:spMk id="55" creationId="{A6A88509-353E-42BF-B458-AC0156A9064D}"/>
          </ac:spMkLst>
        </pc:spChg>
        <pc:spChg chg="add mod">
          <ac:chgData name="Atish Bhana" userId="9903eb24-aa77-419d-807a-f1b6e3236fa1" providerId="ADAL" clId="{B454D8A5-239D-4F90-BC2E-00D9404BFB42}" dt="2020-07-28T14:34:51.055" v="1379" actId="164"/>
          <ac:spMkLst>
            <pc:docMk/>
            <pc:sldMk cId="2228492764" sldId="291"/>
            <ac:spMk id="57" creationId="{420A31FA-9707-45A9-9FC3-617B5248BEEE}"/>
          </ac:spMkLst>
        </pc:spChg>
        <pc:spChg chg="add mod">
          <ac:chgData name="Atish Bhana" userId="9903eb24-aa77-419d-807a-f1b6e3236fa1" providerId="ADAL" clId="{B454D8A5-239D-4F90-BC2E-00D9404BFB42}" dt="2020-07-28T14:34:51.055" v="1379" actId="164"/>
          <ac:spMkLst>
            <pc:docMk/>
            <pc:sldMk cId="2228492764" sldId="291"/>
            <ac:spMk id="58" creationId="{A9452490-6692-42FE-9F87-5C6E87AE38DC}"/>
          </ac:spMkLst>
        </pc:spChg>
        <pc:grpChg chg="add del mod">
          <ac:chgData name="Atish Bhana" userId="9903eb24-aa77-419d-807a-f1b6e3236fa1" providerId="ADAL" clId="{B454D8A5-239D-4F90-BC2E-00D9404BFB42}" dt="2020-07-28T14:23:57.996" v="1158"/>
          <ac:grpSpMkLst>
            <pc:docMk/>
            <pc:sldMk cId="2228492764" sldId="291"/>
            <ac:grpSpMk id="19" creationId="{D4469571-4BE0-435D-96BE-7221EEB2D27F}"/>
          </ac:grpSpMkLst>
        </pc:grpChg>
        <pc:grpChg chg="add del mod">
          <ac:chgData name="Atish Bhana" userId="9903eb24-aa77-419d-807a-f1b6e3236fa1" providerId="ADAL" clId="{B454D8A5-239D-4F90-BC2E-00D9404BFB42}" dt="2020-07-28T14:24:15.138" v="1162"/>
          <ac:grpSpMkLst>
            <pc:docMk/>
            <pc:sldMk cId="2228492764" sldId="291"/>
            <ac:grpSpMk id="22" creationId="{46C6AB76-4100-4DA9-AB2A-DB5AD44959AC}"/>
          </ac:grpSpMkLst>
        </pc:grpChg>
        <pc:grpChg chg="add mod">
          <ac:chgData name="Atish Bhana" userId="9903eb24-aa77-419d-807a-f1b6e3236fa1" providerId="ADAL" clId="{B454D8A5-239D-4F90-BC2E-00D9404BFB42}" dt="2020-07-28T14:34:51.055" v="1379" actId="164"/>
          <ac:grpSpMkLst>
            <pc:docMk/>
            <pc:sldMk cId="2228492764" sldId="291"/>
            <ac:grpSpMk id="36" creationId="{EE59901F-7644-4215-BCA3-6A150C405A85}"/>
          </ac:grpSpMkLst>
        </pc:grpChg>
        <pc:grpChg chg="add mod">
          <ac:chgData name="Atish Bhana" userId="9903eb24-aa77-419d-807a-f1b6e3236fa1" providerId="ADAL" clId="{B454D8A5-239D-4F90-BC2E-00D9404BFB42}" dt="2020-07-28T14:36:17.605" v="1435"/>
          <ac:grpSpMkLst>
            <pc:docMk/>
            <pc:sldMk cId="2228492764" sldId="291"/>
            <ac:grpSpMk id="54" creationId="{6426A62B-13F1-48FA-A053-58CCB575DC76}"/>
          </ac:grpSpMkLst>
        </pc:grpChg>
        <pc:grpChg chg="add mod">
          <ac:chgData name="Atish Bhana" userId="9903eb24-aa77-419d-807a-f1b6e3236fa1" providerId="ADAL" clId="{B454D8A5-239D-4F90-BC2E-00D9404BFB42}" dt="2020-07-28T14:36:17.605" v="1435"/>
          <ac:grpSpMkLst>
            <pc:docMk/>
            <pc:sldMk cId="2228492764" sldId="291"/>
            <ac:grpSpMk id="56" creationId="{2E9B271E-A676-4E67-8F41-C50F87FD1F7B}"/>
          </ac:grpSpMkLst>
        </pc:grp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4" creationId="{5927BC2C-8B2E-4C4A-B25C-BB1AA688C76F}"/>
          </ac:picMkLst>
        </pc:picChg>
        <pc:picChg chg="add del">
          <ac:chgData name="Atish Bhana" userId="9903eb24-aa77-419d-807a-f1b6e3236fa1" providerId="ADAL" clId="{B454D8A5-239D-4F90-BC2E-00D9404BFB42}" dt="2020-07-28T14:17:16.157" v="1001"/>
          <ac:picMkLst>
            <pc:docMk/>
            <pc:sldMk cId="2228492764" sldId="291"/>
            <ac:picMk id="5" creationId="{6B97B936-1EED-4AAC-BD7C-9FBBC2865885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6" creationId="{83B91639-55DA-4FB5-AC86-3E0EA6D29F7B}"/>
          </ac:picMkLst>
        </pc:picChg>
        <pc:picChg chg="add del mod">
          <ac:chgData name="Atish Bhana" userId="9903eb24-aa77-419d-807a-f1b6e3236fa1" providerId="ADAL" clId="{B454D8A5-239D-4F90-BC2E-00D9404BFB42}" dt="2020-07-28T14:18:52.383" v="1012"/>
          <ac:picMkLst>
            <pc:docMk/>
            <pc:sldMk cId="2228492764" sldId="291"/>
            <ac:picMk id="7" creationId="{19F4F063-BA38-48A5-AD20-F86B29D6E792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8" creationId="{757C83BA-5D43-41EF-89EF-69B183C86774}"/>
          </ac:picMkLst>
        </pc:picChg>
        <pc:picChg chg="add del">
          <ac:chgData name="Atish Bhana" userId="9903eb24-aa77-419d-807a-f1b6e3236fa1" providerId="ADAL" clId="{B454D8A5-239D-4F90-BC2E-00D9404BFB42}" dt="2020-07-28T14:19:55.006" v="1070"/>
          <ac:picMkLst>
            <pc:docMk/>
            <pc:sldMk cId="2228492764" sldId="291"/>
            <ac:picMk id="9" creationId="{1913FD04-D8C2-4D04-83FA-CFC963ABD3B6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0" creationId="{6526F43B-D65C-4CA2-9BAC-F6629D1C7540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1" creationId="{ADBCC0CA-953B-45A8-8E8D-EC0A190B5CAE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2" creationId="{17ACBD7B-874A-498B-87A1-63F5B1A96AD3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3" creationId="{4FFDAC94-2554-43D9-97EC-9D47CE7E30FD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4" creationId="{0B4D749A-BC15-4E49-9E03-8A90F414B900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5" creationId="{C6F0669B-6C8C-49FC-B0A2-CDDB38CCC05C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6" creationId="{6CB706C4-934E-4697-93E6-91377FCBD04C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7" creationId="{800821C6-9B41-4AED-90B7-A678616AFC85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8" creationId="{0386334D-7208-4A8B-B3F3-13BBC896523D}"/>
          </ac:picMkLst>
        </pc:picChg>
        <pc:picChg chg="add del mod">
          <ac:chgData name="Atish Bhana" userId="9903eb24-aa77-419d-807a-f1b6e3236fa1" providerId="ADAL" clId="{B454D8A5-239D-4F90-BC2E-00D9404BFB42}" dt="2020-07-28T14:27:44.082" v="1223"/>
          <ac:picMkLst>
            <pc:docMk/>
            <pc:sldMk cId="2228492764" sldId="291"/>
            <ac:picMk id="21" creationId="{B4B5BF0F-95D4-4789-9037-439F11F2405D}"/>
          </ac:picMkLst>
        </pc:picChg>
        <pc:picChg chg="mod">
          <ac:chgData name="Atish Bhana" userId="9903eb24-aa77-419d-807a-f1b6e3236fa1" providerId="ADAL" clId="{B454D8A5-239D-4F90-BC2E-00D9404BFB42}" dt="2020-07-28T14:29:35.130" v="1256" actId="14100"/>
          <ac:picMkLst>
            <pc:docMk/>
            <pc:sldMk cId="2228492764" sldId="291"/>
            <ac:picMk id="40" creationId="{0F7C798F-B7DD-42E0-9859-997E82D10B4A}"/>
          </ac:picMkLst>
        </pc:picChg>
        <pc:picChg chg="add mod">
          <ac:chgData name="Atish Bhana" userId="9903eb24-aa77-419d-807a-f1b6e3236fa1" providerId="ADAL" clId="{B454D8A5-239D-4F90-BC2E-00D9404BFB42}" dt="2020-07-28T14:34:51.055" v="1379" actId="164"/>
          <ac:picMkLst>
            <pc:docMk/>
            <pc:sldMk cId="2228492764" sldId="291"/>
            <ac:picMk id="50" creationId="{852C0308-66C0-4F43-8E4A-570D5D6A46EC}"/>
          </ac:picMkLst>
        </pc:picChg>
        <pc:picChg chg="add mod ord">
          <ac:chgData name="Atish Bhana" userId="9903eb24-aa77-419d-807a-f1b6e3236fa1" providerId="ADAL" clId="{B454D8A5-239D-4F90-BC2E-00D9404BFB42}" dt="2020-07-28T14:34:51.055" v="1379" actId="164"/>
          <ac:picMkLst>
            <pc:docMk/>
            <pc:sldMk cId="2228492764" sldId="291"/>
            <ac:picMk id="53" creationId="{C3218274-5E65-4D13-A0BF-956A16D4E969}"/>
          </ac:picMkLst>
        </pc:picChg>
        <pc:picChg chg="add del mod">
          <ac:chgData name="Atish Bhana" userId="9903eb24-aa77-419d-807a-f1b6e3236fa1" providerId="ADAL" clId="{B454D8A5-239D-4F90-BC2E-00D9404BFB42}" dt="2020-07-28T14:09:35.183" v="934"/>
          <ac:picMkLst>
            <pc:docMk/>
            <pc:sldMk cId="2228492764" sldId="291"/>
            <ac:picMk id="1026" creationId="{64A6A6E6-3D0E-42B5-83F1-B1F800F725C6}"/>
          </ac:picMkLst>
        </pc:picChg>
        <pc:picChg chg="add del mod">
          <ac:chgData name="Atish Bhana" userId="9903eb24-aa77-419d-807a-f1b6e3236fa1" providerId="ADAL" clId="{B454D8A5-239D-4F90-BC2E-00D9404BFB42}" dt="2020-07-28T14:23:56.684" v="1157" actId="164"/>
          <ac:picMkLst>
            <pc:docMk/>
            <pc:sldMk cId="2228492764" sldId="291"/>
            <ac:picMk id="1028" creationId="{B658558E-21EB-4835-B56B-E27EA50AE0D5}"/>
          </ac:picMkLst>
        </pc:picChg>
        <pc:picChg chg="add mod">
          <ac:chgData name="Atish Bhana" userId="9903eb24-aa77-419d-807a-f1b6e3236fa1" providerId="ADAL" clId="{B454D8A5-239D-4F90-BC2E-00D9404BFB42}" dt="2020-07-28T14:34:51.055" v="1379" actId="164"/>
          <ac:picMkLst>
            <pc:docMk/>
            <pc:sldMk cId="2228492764" sldId="291"/>
            <ac:picMk id="1030" creationId="{301947A9-353A-4218-8075-37B851E817AB}"/>
          </ac:picMkLst>
        </pc:picChg>
      </pc:sldChg>
      <pc:sldChg chg="add del ord">
        <pc:chgData name="Atish Bhana" userId="9903eb24-aa77-419d-807a-f1b6e3236fa1" providerId="ADAL" clId="{B454D8A5-239D-4F90-BC2E-00D9404BFB42}" dt="2020-07-28T14:10:42.892" v="941" actId="2696"/>
        <pc:sldMkLst>
          <pc:docMk/>
          <pc:sldMk cId="713792285" sldId="292"/>
        </pc:sldMkLst>
      </pc:sldChg>
      <pc:sldChg chg="addSp delSp modSp add modTransition setBg">
        <pc:chgData name="Atish Bhana" userId="9903eb24-aa77-419d-807a-f1b6e3236fa1" providerId="ADAL" clId="{B454D8A5-239D-4F90-BC2E-00D9404BFB42}" dt="2020-07-29T09:06:46.729" v="5668"/>
        <pc:sldMkLst>
          <pc:docMk/>
          <pc:sldMk cId="4192862797" sldId="293"/>
        </pc:sldMkLst>
        <pc:spChg chg="mod">
          <ac:chgData name="Atish Bhana" userId="9903eb24-aa77-419d-807a-f1b6e3236fa1" providerId="ADAL" clId="{B454D8A5-239D-4F90-BC2E-00D9404BFB42}" dt="2020-07-28T15:01:18.274" v="1727" actId="20577"/>
          <ac:spMkLst>
            <pc:docMk/>
            <pc:sldMk cId="4192862797" sldId="293"/>
            <ac:spMk id="16" creationId="{FDC30938-B0B3-444D-B580-A24CD5140F4D}"/>
          </ac:spMkLst>
        </pc:spChg>
        <pc:spChg chg="add del">
          <ac:chgData name="Atish Bhana" userId="9903eb24-aa77-419d-807a-f1b6e3236fa1" providerId="ADAL" clId="{B454D8A5-239D-4F90-BC2E-00D9404BFB42}" dt="2020-07-28T15:01:20.065" v="1731" actId="478"/>
          <ac:spMkLst>
            <pc:docMk/>
            <pc:sldMk cId="4192862797" sldId="293"/>
            <ac:spMk id="21" creationId="{42397C5E-9910-4416-8C84-1945981254B7}"/>
          </ac:spMkLst>
        </pc:spChg>
        <pc:spChg chg="add del">
          <ac:chgData name="Atish Bhana" userId="9903eb24-aa77-419d-807a-f1b6e3236fa1" providerId="ADAL" clId="{B454D8A5-239D-4F90-BC2E-00D9404BFB42}" dt="2020-07-28T15:01:19.714" v="1730" actId="478"/>
          <ac:spMkLst>
            <pc:docMk/>
            <pc:sldMk cId="4192862797" sldId="293"/>
            <ac:spMk id="22" creationId="{B6EE03D0-11EA-4E27-87FC-70210D61FCA0}"/>
          </ac:spMkLst>
        </pc:spChg>
        <pc:spChg chg="add del">
          <ac:chgData name="Atish Bhana" userId="9903eb24-aa77-419d-807a-f1b6e3236fa1" providerId="ADAL" clId="{B454D8A5-239D-4F90-BC2E-00D9404BFB42}" dt="2020-07-28T15:01:19.403" v="1729" actId="478"/>
          <ac:spMkLst>
            <pc:docMk/>
            <pc:sldMk cId="4192862797" sldId="293"/>
            <ac:spMk id="23" creationId="{260942CD-5B0D-4E6B-8890-4891C2ED681E}"/>
          </ac:spMkLst>
        </pc:spChg>
        <pc:spChg chg="del">
          <ac:chgData name="Atish Bhana" userId="9903eb24-aa77-419d-807a-f1b6e3236fa1" providerId="ADAL" clId="{B454D8A5-239D-4F90-BC2E-00D9404BFB42}" dt="2020-07-28T14:10:59.853" v="942" actId="478"/>
          <ac:spMkLst>
            <pc:docMk/>
            <pc:sldMk cId="4192862797" sldId="293"/>
            <ac:spMk id="1934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10:59.853" v="942" actId="478"/>
          <ac:spMkLst>
            <pc:docMk/>
            <pc:sldMk cId="4192862797" sldId="293"/>
            <ac:spMk id="1935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4:11:03.386" v="943" actId="1076"/>
          <ac:spMkLst>
            <pc:docMk/>
            <pc:sldMk cId="4192862797" sldId="293"/>
            <ac:spMk id="1936" creationId="{00000000-0000-0000-0000-000000000000}"/>
          </ac:spMkLst>
        </pc:spChg>
        <pc:spChg chg="del">
          <ac:chgData name="Atish Bhana" userId="9903eb24-aa77-419d-807a-f1b6e3236fa1" providerId="ADAL" clId="{B454D8A5-239D-4F90-BC2E-00D9404BFB42}" dt="2020-07-28T14:10:59.853" v="942" actId="478"/>
          <ac:spMkLst>
            <pc:docMk/>
            <pc:sldMk cId="4192862797" sldId="293"/>
            <ac:spMk id="1937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8T14:24:11.627" v="1160" actId="207"/>
          <ac:spMkLst>
            <pc:docMk/>
            <pc:sldMk cId="4192862797" sldId="293"/>
            <ac:spMk id="1938" creationId="{00000000-0000-0000-0000-000000000000}"/>
          </ac:spMkLst>
        </pc:spChg>
        <pc:grpChg chg="add del mod">
          <ac:chgData name="Atish Bhana" userId="9903eb24-aa77-419d-807a-f1b6e3236fa1" providerId="ADAL" clId="{B454D8A5-239D-4F90-BC2E-00D9404BFB42}" dt="2020-07-28T15:01:20.536" v="1733"/>
          <ac:grpSpMkLst>
            <pc:docMk/>
            <pc:sldMk cId="4192862797" sldId="293"/>
            <ac:grpSpMk id="12" creationId="{8CAD451E-8DF5-46C0-A89A-42BAFDFBFE4E}"/>
          </ac:grpSpMkLst>
        </pc:grpChg>
        <pc:grpChg chg="mod">
          <ac:chgData name="Atish Bhana" userId="9903eb24-aa77-419d-807a-f1b6e3236fa1" providerId="ADAL" clId="{B454D8A5-239D-4F90-BC2E-00D9404BFB42}" dt="2020-07-28T15:01:20.277" v="1732" actId="478"/>
          <ac:grpSpMkLst>
            <pc:docMk/>
            <pc:sldMk cId="4192862797" sldId="293"/>
            <ac:grpSpMk id="13" creationId="{2D699B2C-8498-4686-ABC8-E5DED48792C0}"/>
          </ac:grpSpMkLst>
        </pc:grpChg>
        <pc:picChg chg="add del mod">
          <ac:chgData name="Atish Bhana" userId="9903eb24-aa77-419d-807a-f1b6e3236fa1" providerId="ADAL" clId="{B454D8A5-239D-4F90-BC2E-00D9404BFB42}" dt="2020-07-28T14:14:30.114" v="952"/>
          <ac:picMkLst>
            <pc:docMk/>
            <pc:sldMk cId="4192862797" sldId="293"/>
            <ac:picMk id="3" creationId="{E110001A-9446-4B62-A0B3-7F9F04EB452D}"/>
          </ac:picMkLst>
        </pc:picChg>
        <pc:picChg chg="del">
          <ac:chgData name="Atish Bhana" userId="9903eb24-aa77-419d-807a-f1b6e3236fa1" providerId="ADAL" clId="{B454D8A5-239D-4F90-BC2E-00D9404BFB42}" dt="2020-07-28T14:14:31.604" v="953" actId="478"/>
          <ac:picMkLst>
            <pc:docMk/>
            <pc:sldMk cId="4192862797" sldId="293"/>
            <ac:picMk id="4" creationId="{BEE0BB47-0223-436E-A77B-74C38B76507A}"/>
          </ac:picMkLst>
        </pc:picChg>
        <pc:picChg chg="del">
          <ac:chgData name="Atish Bhana" userId="9903eb24-aa77-419d-807a-f1b6e3236fa1" providerId="ADAL" clId="{B454D8A5-239D-4F90-BC2E-00D9404BFB42}" dt="2020-07-28T14:10:59.853" v="942" actId="478"/>
          <ac:picMkLst>
            <pc:docMk/>
            <pc:sldMk cId="4192862797" sldId="293"/>
            <ac:picMk id="5" creationId="{D7BB99B9-48CA-497E-9543-DB394C145A5F}"/>
          </ac:picMkLst>
        </pc:picChg>
        <pc:picChg chg="add del">
          <ac:chgData name="Atish Bhana" userId="9903eb24-aa77-419d-807a-f1b6e3236fa1" providerId="ADAL" clId="{B454D8A5-239D-4F90-BC2E-00D9404BFB42}" dt="2020-07-28T15:01:18.849" v="1728"/>
          <ac:picMkLst>
            <pc:docMk/>
            <pc:sldMk cId="4192862797" sldId="293"/>
            <ac:picMk id="11" creationId="{1196618C-6EF9-4735-BF79-F86970C2A8DF}"/>
          </ac:picMkLst>
        </pc:picChg>
        <pc:picChg chg="add del">
          <ac:chgData name="Atish Bhana" userId="9903eb24-aa77-419d-807a-f1b6e3236fa1" providerId="ADAL" clId="{B454D8A5-239D-4F90-BC2E-00D9404BFB42}" dt="2020-07-28T15:01:20.277" v="1732" actId="478"/>
          <ac:picMkLst>
            <pc:docMk/>
            <pc:sldMk cId="4192862797" sldId="293"/>
            <ac:picMk id="20" creationId="{2E8FDB6D-7CD9-4477-87A4-1FDF7C814CE4}"/>
          </ac:picMkLst>
        </pc:picChg>
        <pc:picChg chg="add del">
          <ac:chgData name="Atish Bhana" userId="9903eb24-aa77-419d-807a-f1b6e3236fa1" providerId="ADAL" clId="{B454D8A5-239D-4F90-BC2E-00D9404BFB42}" dt="2020-07-28T15:01:16.941" v="1723"/>
          <ac:picMkLst>
            <pc:docMk/>
            <pc:sldMk cId="4192862797" sldId="293"/>
            <ac:picMk id="37" creationId="{AA08F78D-BEF2-40B5-9DF6-8C902E1B5F55}"/>
          </ac:picMkLst>
        </pc:picChg>
      </pc:sldChg>
      <pc:sldChg chg="add del ord">
        <pc:chgData name="Atish Bhana" userId="9903eb24-aa77-419d-807a-f1b6e3236fa1" providerId="ADAL" clId="{B454D8A5-239D-4F90-BC2E-00D9404BFB42}" dt="2020-07-29T12:55:57.786" v="7083" actId="2696"/>
        <pc:sldMkLst>
          <pc:docMk/>
          <pc:sldMk cId="3517217436" sldId="294"/>
        </pc:sldMkLst>
      </pc:sldChg>
      <pc:sldChg chg="add">
        <pc:chgData name="Atish Bhana" userId="9903eb24-aa77-419d-807a-f1b6e3236fa1" providerId="ADAL" clId="{B454D8A5-239D-4F90-BC2E-00D9404BFB42}" dt="2020-07-28T14:42:51.707" v="1490"/>
        <pc:sldMkLst>
          <pc:docMk/>
          <pc:sldMk cId="3966358058" sldId="295"/>
        </pc:sldMkLst>
      </pc:sldChg>
      <pc:sldChg chg="addSp delSp modSp add del">
        <pc:chgData name="Atish Bhana" userId="9903eb24-aa77-419d-807a-f1b6e3236fa1" providerId="ADAL" clId="{B454D8A5-239D-4F90-BC2E-00D9404BFB42}" dt="2020-07-29T05:16:34.336" v="2507" actId="2696"/>
        <pc:sldMkLst>
          <pc:docMk/>
          <pc:sldMk cId="1126226126" sldId="296"/>
        </pc:sldMkLst>
        <pc:spChg chg="mod">
          <ac:chgData name="Atish Bhana" userId="9903eb24-aa77-419d-807a-f1b6e3236fa1" providerId="ADAL" clId="{B454D8A5-239D-4F90-BC2E-00D9404BFB42}" dt="2020-07-29T04:52:42.867" v="2085" actId="1035"/>
          <ac:spMkLst>
            <pc:docMk/>
            <pc:sldMk cId="1126226126" sldId="296"/>
            <ac:spMk id="6" creationId="{392686F4-8CB1-4AFA-ACD4-542034A8A7B3}"/>
          </ac:spMkLst>
        </pc:spChg>
        <pc:spChg chg="mod">
          <ac:chgData name="Atish Bhana" userId="9903eb24-aa77-419d-807a-f1b6e3236fa1" providerId="ADAL" clId="{B454D8A5-239D-4F90-BC2E-00D9404BFB42}" dt="2020-07-29T04:52:02.115" v="2053" actId="1076"/>
          <ac:spMkLst>
            <pc:docMk/>
            <pc:sldMk cId="1126226126" sldId="296"/>
            <ac:spMk id="32" creationId="{133F442D-29C3-4F88-A087-E520E0D2E905}"/>
          </ac:spMkLst>
        </pc:spChg>
        <pc:spChg chg="mod">
          <ac:chgData name="Atish Bhana" userId="9903eb24-aa77-419d-807a-f1b6e3236fa1" providerId="ADAL" clId="{B454D8A5-239D-4F90-BC2E-00D9404BFB42}" dt="2020-07-29T04:50:34.628" v="2025" actId="1035"/>
          <ac:spMkLst>
            <pc:docMk/>
            <pc:sldMk cId="1126226126" sldId="296"/>
            <ac:spMk id="39" creationId="{553E91BA-6692-4DB9-8C7D-56367DD003C3}"/>
          </ac:spMkLst>
        </pc:spChg>
        <pc:spChg chg="add del">
          <ac:chgData name="Atish Bhana" userId="9903eb24-aa77-419d-807a-f1b6e3236fa1" providerId="ADAL" clId="{B454D8A5-239D-4F90-BC2E-00D9404BFB42}" dt="2020-07-29T04:51:18.423" v="2034"/>
          <ac:spMkLst>
            <pc:docMk/>
            <pc:sldMk cId="1126226126" sldId="296"/>
            <ac:spMk id="44" creationId="{7DD298B8-4C05-4ACE-96F9-9545AEDF46DA}"/>
          </ac:spMkLst>
        </pc:spChg>
        <pc:spChg chg="add mod">
          <ac:chgData name="Atish Bhana" userId="9903eb24-aa77-419d-807a-f1b6e3236fa1" providerId="ADAL" clId="{B454D8A5-239D-4F90-BC2E-00D9404BFB42}" dt="2020-07-29T04:53:41.632" v="2107" actId="164"/>
          <ac:spMkLst>
            <pc:docMk/>
            <pc:sldMk cId="1126226126" sldId="296"/>
            <ac:spMk id="45" creationId="{F06E826D-BD8D-4AF6-95C1-711F86D3A4FB}"/>
          </ac:spMkLst>
        </pc:spChg>
        <pc:spChg chg="del topLvl">
          <ac:chgData name="Atish Bhana" userId="9903eb24-aa77-419d-807a-f1b6e3236fa1" providerId="ADAL" clId="{B454D8A5-239D-4F90-BC2E-00D9404BFB42}" dt="2020-07-29T04:51:16.301" v="2032" actId="478"/>
          <ac:spMkLst>
            <pc:docMk/>
            <pc:sldMk cId="1126226126" sldId="296"/>
            <ac:spMk id="49" creationId="{E0231FBF-567C-4B8B-BC6D-5716F3433FB2}"/>
          </ac:spMkLst>
        </pc:spChg>
        <pc:spChg chg="del">
          <ac:chgData name="Atish Bhana" userId="9903eb24-aa77-419d-807a-f1b6e3236fa1" providerId="ADAL" clId="{B454D8A5-239D-4F90-BC2E-00D9404BFB42}" dt="2020-07-29T04:51:12.110" v="2031" actId="478"/>
          <ac:spMkLst>
            <pc:docMk/>
            <pc:sldMk cId="1126226126" sldId="296"/>
            <ac:spMk id="50" creationId="{F8A5A130-160C-4706-B065-7950431183BC}"/>
          </ac:spMkLst>
        </pc:spChg>
        <pc:spChg chg="add del">
          <ac:chgData name="Atish Bhana" userId="9903eb24-aa77-419d-807a-f1b6e3236fa1" providerId="ADAL" clId="{B454D8A5-239D-4F90-BC2E-00D9404BFB42}" dt="2020-07-29T04:51:04.434" v="2030" actId="478"/>
          <ac:spMkLst>
            <pc:docMk/>
            <pc:sldMk cId="1126226126" sldId="296"/>
            <ac:spMk id="51" creationId="{640DB14B-235D-4260-AAD4-A589C6650829}"/>
          </ac:spMkLst>
        </pc:spChg>
        <pc:spChg chg="del">
          <ac:chgData name="Atish Bhana" userId="9903eb24-aa77-419d-807a-f1b6e3236fa1" providerId="ADAL" clId="{B454D8A5-239D-4F90-BC2E-00D9404BFB42}" dt="2020-07-29T04:51:04.434" v="2030" actId="478"/>
          <ac:spMkLst>
            <pc:docMk/>
            <pc:sldMk cId="1126226126" sldId="296"/>
            <ac:spMk id="52" creationId="{86C34774-4C9A-49EE-8FFB-17802E9620A5}"/>
          </ac:spMkLst>
        </pc:spChg>
        <pc:grpChg chg="add mod">
          <ac:chgData name="Atish Bhana" userId="9903eb24-aa77-419d-807a-f1b6e3236fa1" providerId="ADAL" clId="{B454D8A5-239D-4F90-BC2E-00D9404BFB42}" dt="2020-07-29T04:54:23.034" v="2188" actId="1076"/>
          <ac:grpSpMkLst>
            <pc:docMk/>
            <pc:sldMk cId="1126226126" sldId="296"/>
            <ac:grpSpMk id="2" creationId="{0B37BFAD-14AB-48C2-A6A4-7AC6D8F18D22}"/>
          </ac:grpSpMkLst>
        </pc:grpChg>
        <pc:grpChg chg="mod topLvl">
          <ac:chgData name="Atish Bhana" userId="9903eb24-aa77-419d-807a-f1b6e3236fa1" providerId="ADAL" clId="{B454D8A5-239D-4F90-BC2E-00D9404BFB42}" dt="2020-07-29T04:53:41.632" v="2107" actId="164"/>
          <ac:grpSpMkLst>
            <pc:docMk/>
            <pc:sldMk cId="1126226126" sldId="296"/>
            <ac:grpSpMk id="17" creationId="{26989DE4-0562-4948-9B95-A332F72B3C46}"/>
          </ac:grpSpMkLst>
        </pc:grpChg>
        <pc:grpChg chg="mod">
          <ac:chgData name="Atish Bhana" userId="9903eb24-aa77-419d-807a-f1b6e3236fa1" providerId="ADAL" clId="{B454D8A5-239D-4F90-BC2E-00D9404BFB42}" dt="2020-07-29T04:54:23.034" v="2188" actId="1076"/>
          <ac:grpSpMkLst>
            <pc:docMk/>
            <pc:sldMk cId="1126226126" sldId="296"/>
            <ac:grpSpMk id="33" creationId="{D8E0EC94-034C-42AA-B110-7DA6B0237DA8}"/>
          </ac:grpSpMkLst>
        </pc:grpChg>
        <pc:grpChg chg="mod">
          <ac:chgData name="Atish Bhana" userId="9903eb24-aa77-419d-807a-f1b6e3236fa1" providerId="ADAL" clId="{B454D8A5-239D-4F90-BC2E-00D9404BFB42}" dt="2020-07-29T04:54:23.034" v="2188" actId="1076"/>
          <ac:grpSpMkLst>
            <pc:docMk/>
            <pc:sldMk cId="1126226126" sldId="296"/>
            <ac:grpSpMk id="34" creationId="{0A839C7C-0EF9-4383-9668-58429E5D889F}"/>
          </ac:grpSpMkLst>
        </pc:grpChg>
        <pc:grpChg chg="del mod">
          <ac:chgData name="Atish Bhana" userId="9903eb24-aa77-419d-807a-f1b6e3236fa1" providerId="ADAL" clId="{B454D8A5-239D-4F90-BC2E-00D9404BFB42}" dt="2020-07-29T04:51:16.301" v="2032" actId="478"/>
          <ac:grpSpMkLst>
            <pc:docMk/>
            <pc:sldMk cId="1126226126" sldId="296"/>
            <ac:grpSpMk id="35" creationId="{DCA3D978-1580-4E58-AD25-F070918CD1F3}"/>
          </ac:grpSpMkLst>
        </pc:grpChg>
        <pc:grpChg chg="mod">
          <ac:chgData name="Atish Bhana" userId="9903eb24-aa77-419d-807a-f1b6e3236fa1" providerId="ADAL" clId="{B454D8A5-239D-4F90-BC2E-00D9404BFB42}" dt="2020-07-29T04:54:23.034" v="2188" actId="1076"/>
          <ac:grpSpMkLst>
            <pc:docMk/>
            <pc:sldMk cId="1126226126" sldId="296"/>
            <ac:grpSpMk id="36" creationId="{504E7189-F3AF-4DDE-B8E0-4BBF5B9919A9}"/>
          </ac:grpSpMkLst>
        </pc:grpChg>
        <pc:grpChg chg="mod">
          <ac:chgData name="Atish Bhana" userId="9903eb24-aa77-419d-807a-f1b6e3236fa1" providerId="ADAL" clId="{B454D8A5-239D-4F90-BC2E-00D9404BFB42}" dt="2020-07-29T04:54:23.034" v="2188" actId="1076"/>
          <ac:grpSpMkLst>
            <pc:docMk/>
            <pc:sldMk cId="1126226126" sldId="296"/>
            <ac:grpSpMk id="37" creationId="{FE024084-1619-42C0-9ED3-6E7CF5797B84}"/>
          </ac:grpSpMkLst>
        </pc:grpChg>
        <pc:grpChg chg="del">
          <ac:chgData name="Atish Bhana" userId="9903eb24-aa77-419d-807a-f1b6e3236fa1" providerId="ADAL" clId="{B454D8A5-239D-4F90-BC2E-00D9404BFB42}" dt="2020-07-29T04:51:12.110" v="2031" actId="478"/>
          <ac:grpSpMkLst>
            <pc:docMk/>
            <pc:sldMk cId="1126226126" sldId="296"/>
            <ac:grpSpMk id="48" creationId="{94C41016-B521-4FBB-B4A8-1D1AFF989FC3}"/>
          </ac:grpSpMkLst>
        </pc:grpChg>
        <pc:cxnChg chg="del mod">
          <ac:chgData name="Atish Bhana" userId="9903eb24-aa77-419d-807a-f1b6e3236fa1" providerId="ADAL" clId="{B454D8A5-239D-4F90-BC2E-00D9404BFB42}" dt="2020-07-29T04:53:21.685" v="2104" actId="478"/>
          <ac:cxnSpMkLst>
            <pc:docMk/>
            <pc:sldMk cId="1126226126" sldId="296"/>
            <ac:cxnSpMk id="22" creationId="{40DE19E4-13BF-4BC8-9FB5-2A5C9AE83119}"/>
          </ac:cxnSpMkLst>
        </pc:cxnChg>
        <pc:cxnChg chg="del mod">
          <ac:chgData name="Atish Bhana" userId="9903eb24-aa77-419d-807a-f1b6e3236fa1" providerId="ADAL" clId="{B454D8A5-239D-4F90-BC2E-00D9404BFB42}" dt="2020-07-29T04:53:21.685" v="2104" actId="478"/>
          <ac:cxnSpMkLst>
            <pc:docMk/>
            <pc:sldMk cId="1126226126" sldId="296"/>
            <ac:cxnSpMk id="23" creationId="{F76A6A8D-9E3F-49E4-91BD-8729DA1C6562}"/>
          </ac:cxnSpMkLst>
        </pc:cxnChg>
        <pc:cxnChg chg="del mod">
          <ac:chgData name="Atish Bhana" userId="9903eb24-aa77-419d-807a-f1b6e3236fa1" providerId="ADAL" clId="{B454D8A5-239D-4F90-BC2E-00D9404BFB42}" dt="2020-07-29T04:53:21.685" v="2104" actId="478"/>
          <ac:cxnSpMkLst>
            <pc:docMk/>
            <pc:sldMk cId="1126226126" sldId="296"/>
            <ac:cxnSpMk id="2057" creationId="{00000000-0000-0000-0000-000000000000}"/>
          </ac:cxnSpMkLst>
        </pc:cxnChg>
        <pc:cxnChg chg="del mod">
          <ac:chgData name="Atish Bhana" userId="9903eb24-aa77-419d-807a-f1b6e3236fa1" providerId="ADAL" clId="{B454D8A5-239D-4F90-BC2E-00D9404BFB42}" dt="2020-07-29T04:53:21.685" v="2104" actId="478"/>
          <ac:cxnSpMkLst>
            <pc:docMk/>
            <pc:sldMk cId="1126226126" sldId="296"/>
            <ac:cxnSpMk id="2058" creationId="{00000000-0000-0000-0000-000000000000}"/>
          </ac:cxnSpMkLst>
        </pc:cxnChg>
      </pc:sldChg>
      <pc:sldChg chg="addSp delSp modSp add del">
        <pc:chgData name="Atish Bhana" userId="9903eb24-aa77-419d-807a-f1b6e3236fa1" providerId="ADAL" clId="{B454D8A5-239D-4F90-BC2E-00D9404BFB42}" dt="2020-07-29T05:42:55.672" v="2997" actId="2696"/>
        <pc:sldMkLst>
          <pc:docMk/>
          <pc:sldMk cId="654309630" sldId="297"/>
        </pc:sldMkLst>
        <pc:spChg chg="add del mod topLvl">
          <ac:chgData name="Atish Bhana" userId="9903eb24-aa77-419d-807a-f1b6e3236fa1" providerId="ADAL" clId="{B454D8A5-239D-4F90-BC2E-00D9404BFB42}" dt="2020-07-29T05:11:01.155" v="2300" actId="478"/>
          <ac:spMkLst>
            <pc:docMk/>
            <pc:sldMk cId="654309630" sldId="297"/>
            <ac:spMk id="32" creationId="{133F442D-29C3-4F88-A087-E520E0D2E905}"/>
          </ac:spMkLst>
        </pc:spChg>
        <pc:spChg chg="add del mod">
          <ac:chgData name="Atish Bhana" userId="9903eb24-aa77-419d-807a-f1b6e3236fa1" providerId="ADAL" clId="{B454D8A5-239D-4F90-BC2E-00D9404BFB42}" dt="2020-07-29T05:02:10.231" v="2293"/>
          <ac:spMkLst>
            <pc:docMk/>
            <pc:sldMk cId="654309630" sldId="297"/>
            <ac:spMk id="38" creationId="{B51D3619-FF8B-4D33-9A59-691D82844ECD}"/>
          </ac:spMkLst>
        </pc:spChg>
        <pc:spChg chg="del topLvl">
          <ac:chgData name="Atish Bhana" userId="9903eb24-aa77-419d-807a-f1b6e3236fa1" providerId="ADAL" clId="{B454D8A5-239D-4F90-BC2E-00D9404BFB42}" dt="2020-07-29T05:11:31.336" v="2311" actId="478"/>
          <ac:spMkLst>
            <pc:docMk/>
            <pc:sldMk cId="654309630" sldId="297"/>
            <ac:spMk id="39" creationId="{553E91BA-6692-4DB9-8C7D-56367DD003C3}"/>
          </ac:spMkLst>
        </pc:spChg>
        <pc:grpChg chg="mod">
          <ac:chgData name="Atish Bhana" userId="9903eb24-aa77-419d-807a-f1b6e3236fa1" providerId="ADAL" clId="{B454D8A5-239D-4F90-BC2E-00D9404BFB42}" dt="2020-07-29T05:16:13.246" v="2447" actId="1038"/>
          <ac:grpSpMkLst>
            <pc:docMk/>
            <pc:sldMk cId="654309630" sldId="297"/>
            <ac:grpSpMk id="2" creationId="{0B37BFAD-14AB-48C2-A6A4-7AC6D8F18D22}"/>
          </ac:grpSpMkLst>
        </pc:grpChg>
        <pc:grpChg chg="add mod">
          <ac:chgData name="Atish Bhana" userId="9903eb24-aa77-419d-807a-f1b6e3236fa1" providerId="ADAL" clId="{B454D8A5-239D-4F90-BC2E-00D9404BFB42}" dt="2020-07-29T05:16:03.044" v="2410" actId="1038"/>
          <ac:grpSpMkLst>
            <pc:docMk/>
            <pc:sldMk cId="654309630" sldId="297"/>
            <ac:grpSpMk id="5" creationId="{B7EEBB90-7C20-4F59-B2B6-42612C53E230}"/>
          </ac:grpSpMkLst>
        </pc:grpChg>
        <pc:grpChg chg="mod topLvl">
          <ac:chgData name="Atish Bhana" userId="9903eb24-aa77-419d-807a-f1b6e3236fa1" providerId="ADAL" clId="{B454D8A5-239D-4F90-BC2E-00D9404BFB42}" dt="2020-07-29T05:12:59.382" v="2331" actId="164"/>
          <ac:grpSpMkLst>
            <pc:docMk/>
            <pc:sldMk cId="654309630" sldId="297"/>
            <ac:grpSpMk id="7" creationId="{B3892A0C-F31F-480F-A6A4-11B46FD64E9C}"/>
          </ac:grpSpMkLst>
        </pc:grpChg>
        <pc:grpChg chg="add mod">
          <ac:chgData name="Atish Bhana" userId="9903eb24-aa77-419d-807a-f1b6e3236fa1" providerId="ADAL" clId="{B454D8A5-239D-4F90-BC2E-00D9404BFB42}" dt="2020-07-29T05:16:24.196" v="2506" actId="1037"/>
          <ac:grpSpMkLst>
            <pc:docMk/>
            <pc:sldMk cId="654309630" sldId="297"/>
            <ac:grpSpMk id="9" creationId="{CCDE3392-5AE5-45D8-B0C0-E29A0607885D}"/>
          </ac:grpSpMkLst>
        </pc:grpChg>
        <pc:grpChg chg="mod topLvl">
          <ac:chgData name="Atish Bhana" userId="9903eb24-aa77-419d-807a-f1b6e3236fa1" providerId="ADAL" clId="{B454D8A5-239D-4F90-BC2E-00D9404BFB42}" dt="2020-07-29T05:14:44.263" v="2370" actId="164"/>
          <ac:grpSpMkLst>
            <pc:docMk/>
            <pc:sldMk cId="654309630" sldId="297"/>
            <ac:grpSpMk id="18" creationId="{C8238EDF-40FD-4FCA-A842-F6A8EC53BD94}"/>
          </ac:grpSpMkLst>
        </pc:grpChg>
        <pc:grpChg chg="del mod">
          <ac:chgData name="Atish Bhana" userId="9903eb24-aa77-419d-807a-f1b6e3236fa1" providerId="ADAL" clId="{B454D8A5-239D-4F90-BC2E-00D9404BFB42}" dt="2020-07-29T05:11:31.336" v="2311" actId="478"/>
          <ac:grpSpMkLst>
            <pc:docMk/>
            <pc:sldMk cId="654309630" sldId="297"/>
            <ac:grpSpMk id="33" creationId="{D8E0EC94-034C-42AA-B110-7DA6B0237DA8}"/>
          </ac:grpSpMkLst>
        </pc:grpChg>
        <pc:grpChg chg="add del mod">
          <ac:chgData name="Atish Bhana" userId="9903eb24-aa77-419d-807a-f1b6e3236fa1" providerId="ADAL" clId="{B454D8A5-239D-4F90-BC2E-00D9404BFB42}" dt="2020-07-29T05:11:01.155" v="2300" actId="478"/>
          <ac:grpSpMkLst>
            <pc:docMk/>
            <pc:sldMk cId="654309630" sldId="297"/>
            <ac:grpSpMk id="34" creationId="{0A839C7C-0EF9-4383-9668-58429E5D889F}"/>
          </ac:grpSpMkLst>
        </pc:grpChg>
        <pc:grpChg chg="mod">
          <ac:chgData name="Atish Bhana" userId="9903eb24-aa77-419d-807a-f1b6e3236fa1" providerId="ADAL" clId="{B454D8A5-239D-4F90-BC2E-00D9404BFB42}" dt="2020-07-29T05:16:22.400" v="2498" actId="1037"/>
          <ac:grpSpMkLst>
            <pc:docMk/>
            <pc:sldMk cId="654309630" sldId="297"/>
            <ac:grpSpMk id="36" creationId="{504E7189-F3AF-4DDE-B8E0-4BBF5B9919A9}"/>
          </ac:grpSpMkLst>
        </pc:grpChg>
        <pc:grpChg chg="mod">
          <ac:chgData name="Atish Bhana" userId="9903eb24-aa77-419d-807a-f1b6e3236fa1" providerId="ADAL" clId="{B454D8A5-239D-4F90-BC2E-00D9404BFB42}" dt="2020-07-29T05:16:17.172" v="2481" actId="1037"/>
          <ac:grpSpMkLst>
            <pc:docMk/>
            <pc:sldMk cId="654309630" sldId="297"/>
            <ac:grpSpMk id="37" creationId="{FE024084-1619-42C0-9ED3-6E7CF5797B84}"/>
          </ac:grpSpMkLst>
        </pc:grpChg>
        <pc:picChg chg="add mod ord">
          <ac:chgData name="Atish Bhana" userId="9903eb24-aa77-419d-807a-f1b6e3236fa1" providerId="ADAL" clId="{B454D8A5-239D-4F90-BC2E-00D9404BFB42}" dt="2020-07-29T05:14:44.263" v="2370" actId="164"/>
          <ac:picMkLst>
            <pc:docMk/>
            <pc:sldMk cId="654309630" sldId="297"/>
            <ac:picMk id="3" creationId="{9A8132C2-1109-493E-9FFD-F49AD88EA66C}"/>
          </ac:picMkLst>
        </pc:picChg>
        <pc:picChg chg="add mod">
          <ac:chgData name="Atish Bhana" userId="9903eb24-aa77-419d-807a-f1b6e3236fa1" providerId="ADAL" clId="{B454D8A5-239D-4F90-BC2E-00D9404BFB42}" dt="2020-07-29T05:12:59.382" v="2331" actId="164"/>
          <ac:picMkLst>
            <pc:docMk/>
            <pc:sldMk cId="654309630" sldId="297"/>
            <ac:picMk id="4" creationId="{64C8949B-344A-40BF-89D4-30F33630FA1D}"/>
          </ac:picMkLst>
        </pc:picChg>
      </pc:sldChg>
      <pc:sldChg chg="addSp delSp modSp add">
        <pc:chgData name="Atish Bhana" userId="9903eb24-aa77-419d-807a-f1b6e3236fa1" providerId="ADAL" clId="{B454D8A5-239D-4F90-BC2E-00D9404BFB42}" dt="2020-07-29T07:16:53.247" v="4487" actId="164"/>
        <pc:sldMkLst>
          <pc:docMk/>
          <pc:sldMk cId="1936842232" sldId="298"/>
        </pc:sldMkLst>
        <pc:spChg chg="del mod">
          <ac:chgData name="Atish Bhana" userId="9903eb24-aa77-419d-807a-f1b6e3236fa1" providerId="ADAL" clId="{B454D8A5-239D-4F90-BC2E-00D9404BFB42}" dt="2020-07-29T05:21:23.059" v="2610" actId="478"/>
          <ac:spMkLst>
            <pc:docMk/>
            <pc:sldMk cId="1936842232" sldId="298"/>
            <ac:spMk id="6" creationId="{392686F4-8CB1-4AFA-ACD4-542034A8A7B3}"/>
          </ac:spMkLst>
        </pc:spChg>
        <pc:spChg chg="mod topLvl">
          <ac:chgData name="Atish Bhana" userId="9903eb24-aa77-419d-807a-f1b6e3236fa1" providerId="ADAL" clId="{B454D8A5-239D-4F90-BC2E-00D9404BFB42}" dt="2020-07-29T05:33:30.239" v="2791" actId="1076"/>
          <ac:spMkLst>
            <pc:docMk/>
            <pc:sldMk cId="1936842232" sldId="298"/>
            <ac:spMk id="20" creationId="{D5C57DC1-7DD0-45ED-BA23-6BB3C949B341}"/>
          </ac:spMkLst>
        </pc:spChg>
        <pc:spChg chg="mod ord topLvl">
          <ac:chgData name="Atish Bhana" userId="9903eb24-aa77-419d-807a-f1b6e3236fa1" providerId="ADAL" clId="{B454D8A5-239D-4F90-BC2E-00D9404BFB42}" dt="2020-07-29T05:36:07.040" v="2851" actId="164"/>
          <ac:spMkLst>
            <pc:docMk/>
            <pc:sldMk cId="1936842232" sldId="298"/>
            <ac:spMk id="21" creationId="{B0413F40-76B9-414D-8131-BFCD5F40155D}"/>
          </ac:spMkLst>
        </pc:spChg>
        <pc:spChg chg="del mod">
          <ac:chgData name="Atish Bhana" userId="9903eb24-aa77-419d-807a-f1b6e3236fa1" providerId="ADAL" clId="{B454D8A5-239D-4F90-BC2E-00D9404BFB42}" dt="2020-07-29T05:21:26.960" v="2611" actId="478"/>
          <ac:spMkLst>
            <pc:docMk/>
            <pc:sldMk cId="1936842232" sldId="298"/>
            <ac:spMk id="28" creationId="{D167DA39-6E2E-4FBD-8135-00417C32070D}"/>
          </ac:spMkLst>
        </pc:spChg>
        <pc:spChg chg="del">
          <ac:chgData name="Atish Bhana" userId="9903eb24-aa77-419d-807a-f1b6e3236fa1" providerId="ADAL" clId="{B454D8A5-239D-4F90-BC2E-00D9404BFB42}" dt="2020-07-29T05:21:30.180" v="2612" actId="478"/>
          <ac:spMkLst>
            <pc:docMk/>
            <pc:sldMk cId="1936842232" sldId="298"/>
            <ac:spMk id="29" creationId="{F2BF353F-7385-47EB-BE80-A7AC132041B2}"/>
          </ac:spMkLst>
        </pc:spChg>
        <pc:spChg chg="del">
          <ac:chgData name="Atish Bhana" userId="9903eb24-aa77-419d-807a-f1b6e3236fa1" providerId="ADAL" clId="{B454D8A5-239D-4F90-BC2E-00D9404BFB42}" dt="2020-07-29T05:21:33.217" v="2613" actId="478"/>
          <ac:spMkLst>
            <pc:docMk/>
            <pc:sldMk cId="1936842232" sldId="298"/>
            <ac:spMk id="30" creationId="{5AB58D8F-93CA-4D86-BF64-6A46F93B5DA4}"/>
          </ac:spMkLst>
        </pc:spChg>
        <pc:spChg chg="del">
          <ac:chgData name="Atish Bhana" userId="9903eb24-aa77-419d-807a-f1b6e3236fa1" providerId="ADAL" clId="{B454D8A5-239D-4F90-BC2E-00D9404BFB42}" dt="2020-07-29T05:21:35.129" v="2614" actId="478"/>
          <ac:spMkLst>
            <pc:docMk/>
            <pc:sldMk cId="1936842232" sldId="298"/>
            <ac:spMk id="31" creationId="{3DA52343-7774-4EAE-873F-0BDDA2F93BFB}"/>
          </ac:spMkLst>
        </pc:spChg>
        <pc:spChg chg="del mod topLvl">
          <ac:chgData name="Atish Bhana" userId="9903eb24-aa77-419d-807a-f1b6e3236fa1" providerId="ADAL" clId="{B454D8A5-239D-4F90-BC2E-00D9404BFB42}" dt="2020-07-29T05:28:03.598" v="2775" actId="478"/>
          <ac:spMkLst>
            <pc:docMk/>
            <pc:sldMk cId="1936842232" sldId="298"/>
            <ac:spMk id="45" creationId="{F06E826D-BD8D-4AF6-95C1-711F86D3A4FB}"/>
          </ac:spMkLst>
        </pc:spChg>
        <pc:spChg chg="del">
          <ac:chgData name="Atish Bhana" userId="9903eb24-aa77-419d-807a-f1b6e3236fa1" providerId="ADAL" clId="{B454D8A5-239D-4F90-BC2E-00D9404BFB42}" dt="2020-07-29T05:22:52.207" v="2705" actId="478"/>
          <ac:spMkLst>
            <pc:docMk/>
            <pc:sldMk cId="1936842232" sldId="298"/>
            <ac:spMk id="54" creationId="{0B441DFB-6A95-45F3-B99B-69286C220A10}"/>
          </ac:spMkLst>
        </pc:spChg>
        <pc:spChg chg="del topLvl">
          <ac:chgData name="Atish Bhana" userId="9903eb24-aa77-419d-807a-f1b6e3236fa1" providerId="ADAL" clId="{B454D8A5-239D-4F90-BC2E-00D9404BFB42}" dt="2020-07-29T05:22:52.207" v="2705" actId="478"/>
          <ac:spMkLst>
            <pc:docMk/>
            <pc:sldMk cId="1936842232" sldId="298"/>
            <ac:spMk id="55" creationId="{FB9D1C05-4B1B-4DFE-BB20-227C21458AC7}"/>
          </ac:spMkLst>
        </pc:spChg>
        <pc:spChg chg="del">
          <ac:chgData name="Atish Bhana" userId="9903eb24-aa77-419d-807a-f1b6e3236fa1" providerId="ADAL" clId="{B454D8A5-239D-4F90-BC2E-00D9404BFB42}" dt="2020-07-29T05:23:36.641" v="2710" actId="478"/>
          <ac:spMkLst>
            <pc:docMk/>
            <pc:sldMk cId="1936842232" sldId="298"/>
            <ac:spMk id="57" creationId="{FB6FF3B0-BB99-48D1-BE3C-31F7016E1D97}"/>
          </ac:spMkLst>
        </pc:spChg>
        <pc:spChg chg="del topLvl">
          <ac:chgData name="Atish Bhana" userId="9903eb24-aa77-419d-807a-f1b6e3236fa1" providerId="ADAL" clId="{B454D8A5-239D-4F90-BC2E-00D9404BFB42}" dt="2020-07-29T05:23:41.903" v="2711" actId="478"/>
          <ac:spMkLst>
            <pc:docMk/>
            <pc:sldMk cId="1936842232" sldId="298"/>
            <ac:spMk id="58" creationId="{41CB30C8-5DBB-479D-8412-14FBD46735BD}"/>
          </ac:spMkLst>
        </pc:spChg>
        <pc:spChg chg="del">
          <ac:chgData name="Atish Bhana" userId="9903eb24-aa77-419d-807a-f1b6e3236fa1" providerId="ADAL" clId="{B454D8A5-239D-4F90-BC2E-00D9404BFB42}" dt="2020-07-29T05:23:33.617" v="2709" actId="478"/>
          <ac:spMkLst>
            <pc:docMk/>
            <pc:sldMk cId="1936842232" sldId="298"/>
            <ac:spMk id="59" creationId="{449DFC1D-3157-4357-89F4-13899E8BA6AB}"/>
          </ac:spMkLst>
        </pc:spChg>
        <pc:spChg chg="del">
          <ac:chgData name="Atish Bhana" userId="9903eb24-aa77-419d-807a-f1b6e3236fa1" providerId="ADAL" clId="{B454D8A5-239D-4F90-BC2E-00D9404BFB42}" dt="2020-07-29T05:23:33.617" v="2709" actId="478"/>
          <ac:spMkLst>
            <pc:docMk/>
            <pc:sldMk cId="1936842232" sldId="298"/>
            <ac:spMk id="60" creationId="{9D8CF07A-01FE-4CE4-98EB-52707BCCC9B0}"/>
          </ac:spMkLst>
        </pc:spChg>
        <pc:spChg chg="del">
          <ac:chgData name="Atish Bhana" userId="9903eb24-aa77-419d-807a-f1b6e3236fa1" providerId="ADAL" clId="{B454D8A5-239D-4F90-BC2E-00D9404BFB42}" dt="2020-07-29T05:23:33.617" v="2709" actId="478"/>
          <ac:spMkLst>
            <pc:docMk/>
            <pc:sldMk cId="1936842232" sldId="298"/>
            <ac:spMk id="61" creationId="{620C4395-911F-43BF-B626-7BA99BCD4AC6}"/>
          </ac:spMkLst>
        </pc:spChg>
        <pc:spChg chg="mod topLvl">
          <ac:chgData name="Atish Bhana" userId="9903eb24-aa77-419d-807a-f1b6e3236fa1" providerId="ADAL" clId="{B454D8A5-239D-4F90-BC2E-00D9404BFB42}" dt="2020-07-29T07:16:53.247" v="4487" actId="164"/>
          <ac:spMkLst>
            <pc:docMk/>
            <pc:sldMk cId="1936842232" sldId="298"/>
            <ac:spMk id="2054" creationId="{00000000-0000-0000-0000-000000000000}"/>
          </ac:spMkLst>
        </pc:spChg>
        <pc:spChg chg="mod topLvl">
          <ac:chgData name="Atish Bhana" userId="9903eb24-aa77-419d-807a-f1b6e3236fa1" providerId="ADAL" clId="{B454D8A5-239D-4F90-BC2E-00D9404BFB42}" dt="2020-07-29T05:36:11.773" v="2852" actId="164"/>
          <ac:spMkLst>
            <pc:docMk/>
            <pc:sldMk cId="1936842232" sldId="298"/>
            <ac:spMk id="2055" creationId="{00000000-0000-0000-0000-000000000000}"/>
          </ac:spMkLst>
        </pc:spChg>
        <pc:spChg chg="mod topLvl">
          <ac:chgData name="Atish Bhana" userId="9903eb24-aa77-419d-807a-f1b6e3236fa1" providerId="ADAL" clId="{B454D8A5-239D-4F90-BC2E-00D9404BFB42}" dt="2020-07-29T05:36:23.785" v="2856" actId="164"/>
          <ac:spMkLst>
            <pc:docMk/>
            <pc:sldMk cId="1936842232" sldId="298"/>
            <ac:spMk id="2056" creationId="{00000000-0000-0000-0000-000000000000}"/>
          </ac:spMkLst>
        </pc:spChg>
        <pc:grpChg chg="del">
          <ac:chgData name="Atish Bhana" userId="9903eb24-aa77-419d-807a-f1b6e3236fa1" providerId="ADAL" clId="{B454D8A5-239D-4F90-BC2E-00D9404BFB42}" dt="2020-07-29T05:28:03.598" v="2775" actId="478"/>
          <ac:grpSpMkLst>
            <pc:docMk/>
            <pc:sldMk cId="1936842232" sldId="298"/>
            <ac:grpSpMk id="2" creationId="{0B37BFAD-14AB-48C2-A6A4-7AC6D8F18D22}"/>
          </ac:grpSpMkLst>
        </pc:grpChg>
        <pc:grpChg chg="del mod">
          <ac:chgData name="Atish Bhana" userId="9903eb24-aa77-419d-807a-f1b6e3236fa1" providerId="ADAL" clId="{B454D8A5-239D-4F90-BC2E-00D9404BFB42}" dt="2020-07-29T05:25:28.607" v="2733" actId="478"/>
          <ac:grpSpMkLst>
            <pc:docMk/>
            <pc:sldMk cId="1936842232" sldId="298"/>
            <ac:grpSpMk id="5" creationId="{B7EEBB90-7C20-4F59-B2B6-42612C53E230}"/>
          </ac:grpSpMkLst>
        </pc:grpChg>
        <pc:grpChg chg="del">
          <ac:chgData name="Atish Bhana" userId="9903eb24-aa77-419d-807a-f1b6e3236fa1" providerId="ADAL" clId="{B454D8A5-239D-4F90-BC2E-00D9404BFB42}" dt="2020-07-29T05:21:23.059" v="2610" actId="478"/>
          <ac:grpSpMkLst>
            <pc:docMk/>
            <pc:sldMk cId="1936842232" sldId="298"/>
            <ac:grpSpMk id="7" creationId="{B3892A0C-F31F-480F-A6A4-11B46FD64E9C}"/>
          </ac:grpSpMkLst>
        </pc:grpChg>
        <pc:grpChg chg="del">
          <ac:chgData name="Atish Bhana" userId="9903eb24-aa77-419d-807a-f1b6e3236fa1" providerId="ADAL" clId="{B454D8A5-239D-4F90-BC2E-00D9404BFB42}" dt="2020-07-29T05:21:35.129" v="2614" actId="478"/>
          <ac:grpSpMkLst>
            <pc:docMk/>
            <pc:sldMk cId="1936842232" sldId="298"/>
            <ac:grpSpMk id="8" creationId="{9D0DF572-61F6-4B24-A386-BCA1D91830C7}"/>
          </ac:grpSpMkLst>
        </pc:grpChg>
        <pc:grpChg chg="del mod">
          <ac:chgData name="Atish Bhana" userId="9903eb24-aa77-419d-807a-f1b6e3236fa1" providerId="ADAL" clId="{B454D8A5-239D-4F90-BC2E-00D9404BFB42}" dt="2020-07-29T05:27:42.341" v="2755" actId="478"/>
          <ac:grpSpMkLst>
            <pc:docMk/>
            <pc:sldMk cId="1936842232" sldId="298"/>
            <ac:grpSpMk id="9" creationId="{CCDE3392-5AE5-45D8-B0C0-E29A0607885D}"/>
          </ac:grpSpMkLst>
        </pc:grpChg>
        <pc:grpChg chg="add mod">
          <ac:chgData name="Atish Bhana" userId="9903eb24-aa77-419d-807a-f1b6e3236fa1" providerId="ADAL" clId="{B454D8A5-239D-4F90-BC2E-00D9404BFB42}" dt="2020-07-29T05:36:07.040" v="2851" actId="164"/>
          <ac:grpSpMkLst>
            <pc:docMk/>
            <pc:sldMk cId="1936842232" sldId="298"/>
            <ac:grpSpMk id="15" creationId="{0235C211-55B6-46AB-81E0-B2EFAC3DEEF2}"/>
          </ac:grpSpMkLst>
        </pc:grpChg>
        <pc:grpChg chg="del">
          <ac:chgData name="Atish Bhana" userId="9903eb24-aa77-419d-807a-f1b6e3236fa1" providerId="ADAL" clId="{B454D8A5-239D-4F90-BC2E-00D9404BFB42}" dt="2020-07-29T05:21:33.217" v="2613" actId="478"/>
          <ac:grpSpMkLst>
            <pc:docMk/>
            <pc:sldMk cId="1936842232" sldId="298"/>
            <ac:grpSpMk id="16" creationId="{27EBF33C-DEE9-43DC-9E6A-7670326115EC}"/>
          </ac:grpSpMkLst>
        </pc:grpChg>
        <pc:grpChg chg="del">
          <ac:chgData name="Atish Bhana" userId="9903eb24-aa77-419d-807a-f1b6e3236fa1" providerId="ADAL" clId="{B454D8A5-239D-4F90-BC2E-00D9404BFB42}" dt="2020-07-29T05:21:30.180" v="2612" actId="478"/>
          <ac:grpSpMkLst>
            <pc:docMk/>
            <pc:sldMk cId="1936842232" sldId="298"/>
            <ac:grpSpMk id="17" creationId="{26989DE4-0562-4948-9B95-A332F72B3C46}"/>
          </ac:grpSpMkLst>
        </pc:grpChg>
        <pc:grpChg chg="del">
          <ac:chgData name="Atish Bhana" userId="9903eb24-aa77-419d-807a-f1b6e3236fa1" providerId="ADAL" clId="{B454D8A5-239D-4F90-BC2E-00D9404BFB42}" dt="2020-07-29T05:21:26.960" v="2611" actId="478"/>
          <ac:grpSpMkLst>
            <pc:docMk/>
            <pc:sldMk cId="1936842232" sldId="298"/>
            <ac:grpSpMk id="18" creationId="{C8238EDF-40FD-4FCA-A842-F6A8EC53BD94}"/>
          </ac:grpSpMkLst>
        </pc:grpChg>
        <pc:grpChg chg="add mod">
          <ac:chgData name="Atish Bhana" userId="9903eb24-aa77-419d-807a-f1b6e3236fa1" providerId="ADAL" clId="{B454D8A5-239D-4F90-BC2E-00D9404BFB42}" dt="2020-07-29T05:36:11.773" v="2852" actId="164"/>
          <ac:grpSpMkLst>
            <pc:docMk/>
            <pc:sldMk cId="1936842232" sldId="298"/>
            <ac:grpSpMk id="19" creationId="{BB8B5CF4-4094-4808-A909-0CAAFE57B65E}"/>
          </ac:grpSpMkLst>
        </pc:grpChg>
        <pc:grpChg chg="add mod">
          <ac:chgData name="Atish Bhana" userId="9903eb24-aa77-419d-807a-f1b6e3236fa1" providerId="ADAL" clId="{B454D8A5-239D-4F90-BC2E-00D9404BFB42}" dt="2020-07-29T05:36:23.785" v="2856" actId="164"/>
          <ac:grpSpMkLst>
            <pc:docMk/>
            <pc:sldMk cId="1936842232" sldId="298"/>
            <ac:grpSpMk id="22" creationId="{C030F44D-42AF-40DF-87D2-A90C8BAAD908}"/>
          </ac:grpSpMkLst>
        </pc:grpChg>
        <pc:grpChg chg="add del mod">
          <ac:chgData name="Atish Bhana" userId="9903eb24-aa77-419d-807a-f1b6e3236fa1" providerId="ADAL" clId="{B454D8A5-239D-4F90-BC2E-00D9404BFB42}" dt="2020-07-29T07:16:37.259" v="4464" actId="478"/>
          <ac:grpSpMkLst>
            <pc:docMk/>
            <pc:sldMk cId="1936842232" sldId="298"/>
            <ac:grpSpMk id="23" creationId="{BBFA899E-D321-4849-ACE7-8DEE515D05A7}"/>
          </ac:grpSpMkLst>
        </pc:grpChg>
        <pc:grpChg chg="add mod">
          <ac:chgData name="Atish Bhana" userId="9903eb24-aa77-419d-807a-f1b6e3236fa1" providerId="ADAL" clId="{B454D8A5-239D-4F90-BC2E-00D9404BFB42}" dt="2020-07-29T07:16:53.247" v="4487" actId="164"/>
          <ac:grpSpMkLst>
            <pc:docMk/>
            <pc:sldMk cId="1936842232" sldId="298"/>
            <ac:grpSpMk id="26" creationId="{BBCCCB78-8AC4-4780-A4DC-D4B4253FE3F1}"/>
          </ac:grpSpMkLst>
        </pc:grpChg>
        <pc:grpChg chg="del mod">
          <ac:chgData name="Atish Bhana" userId="9903eb24-aa77-419d-807a-f1b6e3236fa1" providerId="ADAL" clId="{B454D8A5-239D-4F90-BC2E-00D9404BFB42}" dt="2020-07-29T05:22:52.207" v="2705" actId="478"/>
          <ac:grpSpMkLst>
            <pc:docMk/>
            <pc:sldMk cId="1936842232" sldId="298"/>
            <ac:grpSpMk id="36" creationId="{504E7189-F3AF-4DDE-B8E0-4BBF5B9919A9}"/>
          </ac:grpSpMkLst>
        </pc:grpChg>
        <pc:grpChg chg="del mod">
          <ac:chgData name="Atish Bhana" userId="9903eb24-aa77-419d-807a-f1b6e3236fa1" providerId="ADAL" clId="{B454D8A5-239D-4F90-BC2E-00D9404BFB42}" dt="2020-07-29T05:23:41.903" v="2711" actId="478"/>
          <ac:grpSpMkLst>
            <pc:docMk/>
            <pc:sldMk cId="1936842232" sldId="298"/>
            <ac:grpSpMk id="37" creationId="{FE024084-1619-42C0-9ED3-6E7CF5797B84}"/>
          </ac:grpSpMkLst>
        </pc:grpChg>
        <pc:grpChg chg="add mod">
          <ac:chgData name="Atish Bhana" userId="9903eb24-aa77-419d-807a-f1b6e3236fa1" providerId="ADAL" clId="{B454D8A5-239D-4F90-BC2E-00D9404BFB42}" dt="2020-07-29T05:21:46.715" v="2621" actId="571"/>
          <ac:grpSpMkLst>
            <pc:docMk/>
            <pc:sldMk cId="1936842232" sldId="298"/>
            <ac:grpSpMk id="38" creationId="{CDF4F26D-CA24-4523-9D13-84238CD6BA8C}"/>
          </ac:grpSpMkLst>
        </pc:grpChg>
        <pc:grpChg chg="del">
          <ac:chgData name="Atish Bhana" userId="9903eb24-aa77-419d-807a-f1b6e3236fa1" providerId="ADAL" clId="{B454D8A5-239D-4F90-BC2E-00D9404BFB42}" dt="2020-07-29T05:22:52.207" v="2705" actId="478"/>
          <ac:grpSpMkLst>
            <pc:docMk/>
            <pc:sldMk cId="1936842232" sldId="298"/>
            <ac:grpSpMk id="53" creationId="{65413CB9-16BC-47A9-B84E-F7D498C15286}"/>
          </ac:grpSpMkLst>
        </pc:grpChg>
        <pc:grpChg chg="del">
          <ac:chgData name="Atish Bhana" userId="9903eb24-aa77-419d-807a-f1b6e3236fa1" providerId="ADAL" clId="{B454D8A5-239D-4F90-BC2E-00D9404BFB42}" dt="2020-07-29T05:23:36.641" v="2710" actId="478"/>
          <ac:grpSpMkLst>
            <pc:docMk/>
            <pc:sldMk cId="1936842232" sldId="298"/>
            <ac:grpSpMk id="56" creationId="{789CD5FC-DFAC-4030-B8EC-4EE29D5D7831}"/>
          </ac:grpSpMkLst>
        </pc:grpChg>
        <pc:picChg chg="del mod topLvl">
          <ac:chgData name="Atish Bhana" userId="9903eb24-aa77-419d-807a-f1b6e3236fa1" providerId="ADAL" clId="{B454D8A5-239D-4F90-BC2E-00D9404BFB42}" dt="2020-07-29T05:27:42.341" v="2755" actId="478"/>
          <ac:picMkLst>
            <pc:docMk/>
            <pc:sldMk cId="1936842232" sldId="298"/>
            <ac:picMk id="3" creationId="{9A8132C2-1109-493E-9FFD-F49AD88EA66C}"/>
          </ac:picMkLst>
        </pc:picChg>
        <pc:picChg chg="del mod topLvl">
          <ac:chgData name="Atish Bhana" userId="9903eb24-aa77-419d-807a-f1b6e3236fa1" providerId="ADAL" clId="{B454D8A5-239D-4F90-BC2E-00D9404BFB42}" dt="2020-07-29T05:25:28.607" v="2733" actId="478"/>
          <ac:picMkLst>
            <pc:docMk/>
            <pc:sldMk cId="1936842232" sldId="298"/>
            <ac:picMk id="4" creationId="{64C8949B-344A-40BF-89D4-30F33630FA1D}"/>
          </ac:picMkLst>
        </pc:picChg>
        <pc:picChg chg="add mod">
          <ac:chgData name="Atish Bhana" userId="9903eb24-aa77-419d-807a-f1b6e3236fa1" providerId="ADAL" clId="{B454D8A5-239D-4F90-BC2E-00D9404BFB42}" dt="2020-07-29T05:36:23.785" v="2856" actId="164"/>
          <ac:picMkLst>
            <pc:docMk/>
            <pc:sldMk cId="1936842232" sldId="298"/>
            <ac:picMk id="10" creationId="{F6A02ED3-F1A2-4BD6-94E4-2E1E2F31C3B1}"/>
          </ac:picMkLst>
        </pc:picChg>
        <pc:picChg chg="add mod">
          <ac:chgData name="Atish Bhana" userId="9903eb24-aa77-419d-807a-f1b6e3236fa1" providerId="ADAL" clId="{B454D8A5-239D-4F90-BC2E-00D9404BFB42}" dt="2020-07-29T05:36:11.773" v="2852" actId="164"/>
          <ac:picMkLst>
            <pc:docMk/>
            <pc:sldMk cId="1936842232" sldId="298"/>
            <ac:picMk id="11" creationId="{3A1CDF9F-D221-4EDD-AEE4-579611A1B475}"/>
          </ac:picMkLst>
        </pc:picChg>
        <pc:picChg chg="add del mod">
          <ac:chgData name="Atish Bhana" userId="9903eb24-aa77-419d-807a-f1b6e3236fa1" providerId="ADAL" clId="{B454D8A5-239D-4F90-BC2E-00D9404BFB42}" dt="2020-07-29T05:34:18.667" v="2806" actId="478"/>
          <ac:picMkLst>
            <pc:docMk/>
            <pc:sldMk cId="1936842232" sldId="298"/>
            <ac:picMk id="12" creationId="{C16B0BA2-AABE-4D01-948D-6492221BAA4A}"/>
          </ac:picMkLst>
        </pc:picChg>
        <pc:picChg chg="add mod modCrop">
          <ac:chgData name="Atish Bhana" userId="9903eb24-aa77-419d-807a-f1b6e3236fa1" providerId="ADAL" clId="{B454D8A5-239D-4F90-BC2E-00D9404BFB42}" dt="2020-07-29T05:42:39.551" v="2994" actId="14100"/>
          <ac:picMkLst>
            <pc:docMk/>
            <pc:sldMk cId="1936842232" sldId="298"/>
            <ac:picMk id="13" creationId="{E5482AE2-457D-45DE-8BA8-46CF953EB6C1}"/>
          </ac:picMkLst>
        </pc:picChg>
        <pc:picChg chg="add mod">
          <ac:chgData name="Atish Bhana" userId="9903eb24-aa77-419d-807a-f1b6e3236fa1" providerId="ADAL" clId="{B454D8A5-239D-4F90-BC2E-00D9404BFB42}" dt="2020-07-29T05:36:07.040" v="2851" actId="164"/>
          <ac:picMkLst>
            <pc:docMk/>
            <pc:sldMk cId="1936842232" sldId="298"/>
            <ac:picMk id="14" creationId="{B4157E3E-2C46-4EA1-89A8-A8BAC90F78A0}"/>
          </ac:picMkLst>
        </pc:picChg>
        <pc:picChg chg="add mod">
          <ac:chgData name="Atish Bhana" userId="9903eb24-aa77-419d-807a-f1b6e3236fa1" providerId="ADAL" clId="{B454D8A5-239D-4F90-BC2E-00D9404BFB42}" dt="2020-07-29T05:42:33.792" v="2992" actId="14100"/>
          <ac:picMkLst>
            <pc:docMk/>
            <pc:sldMk cId="1936842232" sldId="298"/>
            <ac:picMk id="24" creationId="{E1A86EB2-9C63-4955-B64E-1659620B664B}"/>
          </ac:picMkLst>
        </pc:picChg>
        <pc:picChg chg="add mod">
          <ac:chgData name="Atish Bhana" userId="9903eb24-aa77-419d-807a-f1b6e3236fa1" providerId="ADAL" clId="{B454D8A5-239D-4F90-BC2E-00D9404BFB42}" dt="2020-07-29T07:16:53.247" v="4487" actId="164"/>
          <ac:picMkLst>
            <pc:docMk/>
            <pc:sldMk cId="1936842232" sldId="298"/>
            <ac:picMk id="25" creationId="{0557BDCD-AF5A-45E1-9460-DE708B632644}"/>
          </ac:picMkLst>
        </pc:picChg>
        <pc:picChg chg="add del mod">
          <ac:chgData name="Atish Bhana" userId="9903eb24-aa77-419d-807a-f1b6e3236fa1" providerId="ADAL" clId="{B454D8A5-239D-4F90-BC2E-00D9404BFB42}" dt="2020-07-29T07:16:37.259" v="4464" actId="478"/>
          <ac:picMkLst>
            <pc:docMk/>
            <pc:sldMk cId="1936842232" sldId="298"/>
            <ac:picMk id="2050" creationId="{CC54A1A5-DAAB-42CB-80C9-4C2F34208F67}"/>
          </ac:picMkLst>
        </pc:picChg>
        <pc:picChg chg="add del mod">
          <ac:chgData name="Atish Bhana" userId="9903eb24-aa77-419d-807a-f1b6e3236fa1" providerId="ADAL" clId="{B454D8A5-239D-4F90-BC2E-00D9404BFB42}" dt="2020-07-29T05:42:45.335" v="2995" actId="478"/>
          <ac:picMkLst>
            <pc:docMk/>
            <pc:sldMk cId="1936842232" sldId="298"/>
            <ac:picMk id="2052" creationId="{01573F3B-6579-4BC7-AE13-D1D7F6C8C835}"/>
          </ac:picMkLst>
        </pc:picChg>
      </pc:sldChg>
      <pc:sldChg chg="modSp add del">
        <pc:chgData name="Atish Bhana" userId="9903eb24-aa77-419d-807a-f1b6e3236fa1" providerId="ADAL" clId="{B454D8A5-239D-4F90-BC2E-00D9404BFB42}" dt="2020-07-29T05:42:51.412" v="2996" actId="2696"/>
        <pc:sldMkLst>
          <pc:docMk/>
          <pc:sldMk cId="1477465443" sldId="299"/>
        </pc:sldMkLst>
        <pc:grpChg chg="mod">
          <ac:chgData name="Atish Bhana" userId="9903eb24-aa77-419d-807a-f1b6e3236fa1" providerId="ADAL" clId="{B454D8A5-239D-4F90-BC2E-00D9404BFB42}" dt="2020-07-29T05:20:18.670" v="2595" actId="14100"/>
          <ac:grpSpMkLst>
            <pc:docMk/>
            <pc:sldMk cId="1477465443" sldId="299"/>
            <ac:grpSpMk id="2" creationId="{0B37BFAD-14AB-48C2-A6A4-7AC6D8F18D22}"/>
          </ac:grpSpMkLst>
        </pc:grpChg>
        <pc:grpChg chg="mod">
          <ac:chgData name="Atish Bhana" userId="9903eb24-aa77-419d-807a-f1b6e3236fa1" providerId="ADAL" clId="{B454D8A5-239D-4F90-BC2E-00D9404BFB42}" dt="2020-07-29T05:20:46.008" v="2609" actId="14100"/>
          <ac:grpSpMkLst>
            <pc:docMk/>
            <pc:sldMk cId="1477465443" sldId="299"/>
            <ac:grpSpMk id="5" creationId="{B7EEBB90-7C20-4F59-B2B6-42612C53E230}"/>
          </ac:grpSpMkLst>
        </pc:grpChg>
        <pc:grpChg chg="mod">
          <ac:chgData name="Atish Bhana" userId="9903eb24-aa77-419d-807a-f1b6e3236fa1" providerId="ADAL" clId="{B454D8A5-239D-4F90-BC2E-00D9404BFB42}" dt="2020-07-29T05:20:29.386" v="2601" actId="14100"/>
          <ac:grpSpMkLst>
            <pc:docMk/>
            <pc:sldMk cId="1477465443" sldId="299"/>
            <ac:grpSpMk id="9" creationId="{CCDE3392-5AE5-45D8-B0C0-E29A0607885D}"/>
          </ac:grpSpMkLst>
        </pc:grpChg>
        <pc:grpChg chg="mod">
          <ac:chgData name="Atish Bhana" userId="9903eb24-aa77-419d-807a-f1b6e3236fa1" providerId="ADAL" clId="{B454D8A5-239D-4F90-BC2E-00D9404BFB42}" dt="2020-07-29T05:20:29.386" v="2601" actId="14100"/>
          <ac:grpSpMkLst>
            <pc:docMk/>
            <pc:sldMk cId="1477465443" sldId="299"/>
            <ac:grpSpMk id="36" creationId="{504E7189-F3AF-4DDE-B8E0-4BBF5B9919A9}"/>
          </ac:grpSpMkLst>
        </pc:grpChg>
        <pc:grpChg chg="mod">
          <ac:chgData name="Atish Bhana" userId="9903eb24-aa77-419d-807a-f1b6e3236fa1" providerId="ADAL" clId="{B454D8A5-239D-4F90-BC2E-00D9404BFB42}" dt="2020-07-29T05:20:41.885" v="2605" actId="14100"/>
          <ac:grpSpMkLst>
            <pc:docMk/>
            <pc:sldMk cId="1477465443" sldId="299"/>
            <ac:grpSpMk id="37" creationId="{FE024084-1619-42C0-9ED3-6E7CF5797B84}"/>
          </ac:grpSpMkLst>
        </pc:grpChg>
      </pc:sldChg>
      <pc:sldChg chg="addSp delSp modSp add del">
        <pc:chgData name="Atish Bhana" userId="9903eb24-aa77-419d-807a-f1b6e3236fa1" providerId="ADAL" clId="{B454D8A5-239D-4F90-BC2E-00D9404BFB42}" dt="2020-07-29T08:33:57.192" v="5296" actId="2696"/>
        <pc:sldMkLst>
          <pc:docMk/>
          <pc:sldMk cId="3024098825" sldId="299"/>
        </pc:sldMkLst>
        <pc:spChg chg="mod">
          <ac:chgData name="Atish Bhana" userId="9903eb24-aa77-419d-807a-f1b6e3236fa1" providerId="ADAL" clId="{B454D8A5-239D-4F90-BC2E-00D9404BFB42}" dt="2020-07-29T05:43:44.438" v="3007" actId="164"/>
          <ac:spMkLst>
            <pc:docMk/>
            <pc:sldMk cId="3024098825" sldId="299"/>
            <ac:spMk id="20" creationId="{D5C57DC1-7DD0-45ED-BA23-6BB3C949B341}"/>
          </ac:spMkLst>
        </pc:spChg>
        <pc:grpChg chg="add mod">
          <ac:chgData name="Atish Bhana" userId="9903eb24-aa77-419d-807a-f1b6e3236fa1" providerId="ADAL" clId="{B454D8A5-239D-4F90-BC2E-00D9404BFB42}" dt="2020-07-29T05:43:44.438" v="3007" actId="164"/>
          <ac:grpSpMkLst>
            <pc:docMk/>
            <pc:sldMk cId="3024098825" sldId="299"/>
            <ac:grpSpMk id="2" creationId="{691B0C17-1C0A-438C-9861-92DFCE991965}"/>
          </ac:grpSpMkLst>
        </pc:grpChg>
        <pc:picChg chg="add del mod">
          <ac:chgData name="Atish Bhana" userId="9903eb24-aa77-419d-807a-f1b6e3236fa1" providerId="ADAL" clId="{B454D8A5-239D-4F90-BC2E-00D9404BFB42}" dt="2020-07-29T05:44:56.736" v="3029" actId="478"/>
          <ac:picMkLst>
            <pc:docMk/>
            <pc:sldMk cId="3024098825" sldId="299"/>
            <ac:picMk id="4" creationId="{D4F8B5D9-6AC1-4482-AD69-AEDECA5FE290}"/>
          </ac:picMkLst>
        </pc:picChg>
        <pc:picChg chg="add del mod">
          <ac:chgData name="Atish Bhana" userId="9903eb24-aa77-419d-807a-f1b6e3236fa1" providerId="ADAL" clId="{B454D8A5-239D-4F90-BC2E-00D9404BFB42}" dt="2020-07-29T05:43:44.438" v="3007" actId="164"/>
          <ac:picMkLst>
            <pc:docMk/>
            <pc:sldMk cId="3024098825" sldId="299"/>
            <ac:picMk id="24" creationId="{E1A86EB2-9C63-4955-B64E-1659620B664B}"/>
          </ac:picMkLst>
        </pc:picChg>
      </pc:sldChg>
      <pc:sldChg chg="addSp delSp modSp add del">
        <pc:chgData name="Atish Bhana" userId="9903eb24-aa77-419d-807a-f1b6e3236fa1" providerId="ADAL" clId="{B454D8A5-239D-4F90-BC2E-00D9404BFB42}" dt="2020-07-29T05:52:13.958" v="3210"/>
        <pc:sldMkLst>
          <pc:docMk/>
          <pc:sldMk cId="251920294" sldId="300"/>
        </pc:sldMkLst>
        <pc:spChg chg="add del mod">
          <ac:chgData name="Atish Bhana" userId="9903eb24-aa77-419d-807a-f1b6e3236fa1" providerId="ADAL" clId="{B454D8A5-239D-4F90-BC2E-00D9404BFB42}" dt="2020-07-29T05:52:12.777" v="3209" actId="478"/>
          <ac:spMkLst>
            <pc:docMk/>
            <pc:sldMk cId="251920294" sldId="300"/>
            <ac:spMk id="3" creationId="{0EDAFC8E-AA7E-4742-A8F8-E4871161D73B}"/>
          </ac:spMkLst>
        </pc:spChg>
        <pc:spChg chg="add del">
          <ac:chgData name="Atish Bhana" userId="9903eb24-aa77-419d-807a-f1b6e3236fa1" providerId="ADAL" clId="{B454D8A5-239D-4F90-BC2E-00D9404BFB42}" dt="2020-07-29T05:52:11.612" v="3207"/>
          <ac:spMkLst>
            <pc:docMk/>
            <pc:sldMk cId="251920294" sldId="300"/>
            <ac:spMk id="9" creationId="{9CD7B64F-F620-46E0-A955-F0FCE01266C0}"/>
          </ac:spMkLst>
        </pc:spChg>
        <pc:spChg chg="add del">
          <ac:chgData name="Atish Bhana" userId="9903eb24-aa77-419d-807a-f1b6e3236fa1" providerId="ADAL" clId="{B454D8A5-239D-4F90-BC2E-00D9404BFB42}" dt="2020-07-29T05:52:12.777" v="3209" actId="478"/>
          <ac:spMkLst>
            <pc:docMk/>
            <pc:sldMk cId="251920294" sldId="300"/>
            <ac:spMk id="1921" creationId="{00000000-0000-0000-0000-000000000000}"/>
          </ac:spMkLst>
        </pc:spChg>
        <pc:grpChg chg="add del">
          <ac:chgData name="Atish Bhana" userId="9903eb24-aa77-419d-807a-f1b6e3236fa1" providerId="ADAL" clId="{B454D8A5-239D-4F90-BC2E-00D9404BFB42}" dt="2020-07-29T05:52:11.612" v="3207"/>
          <ac:grpSpMkLst>
            <pc:docMk/>
            <pc:sldMk cId="251920294" sldId="300"/>
            <ac:grpSpMk id="6" creationId="{EBE2F146-8405-4A90-A5F2-E8E336EE5203}"/>
          </ac:grpSpMkLst>
        </pc:grpChg>
      </pc:sldChg>
      <pc:sldChg chg="add del ord">
        <pc:chgData name="Atish Bhana" userId="9903eb24-aa77-419d-807a-f1b6e3236fa1" providerId="ADAL" clId="{B454D8A5-239D-4F90-BC2E-00D9404BFB42}" dt="2020-07-29T12:55:57.697" v="7081" actId="2696"/>
        <pc:sldMkLst>
          <pc:docMk/>
          <pc:sldMk cId="3506253754" sldId="300"/>
        </pc:sldMkLst>
      </pc:sldChg>
      <pc:sldChg chg="addSp delSp modSp add del">
        <pc:chgData name="Atish Bhana" userId="9903eb24-aa77-419d-807a-f1b6e3236fa1" providerId="ADAL" clId="{B454D8A5-239D-4F90-BC2E-00D9404BFB42}" dt="2020-07-29T06:54:59.912" v="4121" actId="2696"/>
        <pc:sldMkLst>
          <pc:docMk/>
          <pc:sldMk cId="1246649112" sldId="301"/>
        </pc:sldMkLst>
        <pc:spChg chg="add del mod">
          <ac:chgData name="Atish Bhana" userId="9903eb24-aa77-419d-807a-f1b6e3236fa1" providerId="ADAL" clId="{B454D8A5-239D-4F90-BC2E-00D9404BFB42}" dt="2020-07-29T06:11:43.975" v="3653" actId="478"/>
          <ac:spMkLst>
            <pc:docMk/>
            <pc:sldMk cId="1246649112" sldId="301"/>
            <ac:spMk id="3" creationId="{21FB0D09-6FF0-45D4-BC90-DA2A1D14E6F3}"/>
          </ac:spMkLst>
        </pc:spChg>
        <pc:spChg chg="del">
          <ac:chgData name="Atish Bhana" userId="9903eb24-aa77-419d-807a-f1b6e3236fa1" providerId="ADAL" clId="{B454D8A5-239D-4F90-BC2E-00D9404BFB42}" dt="2020-07-29T06:11:40.474" v="3652" actId="478"/>
          <ac:spMkLst>
            <pc:docMk/>
            <pc:sldMk cId="1246649112" sldId="301"/>
            <ac:spMk id="1943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9T06:54:02.441" v="4116" actId="1036"/>
          <ac:spMkLst>
            <pc:docMk/>
            <pc:sldMk cId="1246649112" sldId="301"/>
            <ac:spMk id="1944" creationId="{00000000-0000-0000-0000-000000000000}"/>
          </ac:spMkLst>
        </pc:spChg>
        <pc:picChg chg="add mod ord">
          <ac:chgData name="Atish Bhana" userId="9903eb24-aa77-419d-807a-f1b6e3236fa1" providerId="ADAL" clId="{B454D8A5-239D-4F90-BC2E-00D9404BFB42}" dt="2020-07-29T06:22:53.519" v="3792" actId="1076"/>
          <ac:picMkLst>
            <pc:docMk/>
            <pc:sldMk cId="1246649112" sldId="301"/>
            <ac:picMk id="4" creationId="{5775D90F-EC94-45CE-8F5F-A0758C4A5EC2}"/>
          </ac:picMkLst>
        </pc:picChg>
        <pc:picChg chg="del">
          <ac:chgData name="Atish Bhana" userId="9903eb24-aa77-419d-807a-f1b6e3236fa1" providerId="ADAL" clId="{B454D8A5-239D-4F90-BC2E-00D9404BFB42}" dt="2020-07-29T06:10:01.103" v="3628" actId="478"/>
          <ac:picMkLst>
            <pc:docMk/>
            <pc:sldMk cId="1246649112" sldId="301"/>
            <ac:picMk id="5" creationId="{4EE2CF82-3377-4F53-9891-F17D031D7BE4}"/>
          </ac:picMkLst>
        </pc:picChg>
        <pc:picChg chg="del">
          <ac:chgData name="Atish Bhana" userId="9903eb24-aa77-419d-807a-f1b6e3236fa1" providerId="ADAL" clId="{B454D8A5-239D-4F90-BC2E-00D9404BFB42}" dt="2020-07-29T06:10:01.103" v="3628" actId="478"/>
          <ac:picMkLst>
            <pc:docMk/>
            <pc:sldMk cId="1246649112" sldId="301"/>
            <ac:picMk id="6" creationId="{3B9EF1D0-F94E-4E46-85C5-CDE80F0F0A83}"/>
          </ac:picMkLst>
        </pc:picChg>
        <pc:picChg chg="del">
          <ac:chgData name="Atish Bhana" userId="9903eb24-aa77-419d-807a-f1b6e3236fa1" providerId="ADAL" clId="{B454D8A5-239D-4F90-BC2E-00D9404BFB42}" dt="2020-07-29T06:10:01.103" v="3628" actId="478"/>
          <ac:picMkLst>
            <pc:docMk/>
            <pc:sldMk cId="1246649112" sldId="301"/>
            <ac:picMk id="7" creationId="{734B3D17-CC06-4A43-8ACD-229F3CEAA6CA}"/>
          </ac:picMkLst>
        </pc:picChg>
        <pc:picChg chg="add del mod modCrop">
          <ac:chgData name="Atish Bhana" userId="9903eb24-aa77-419d-807a-f1b6e3236fa1" providerId="ADAL" clId="{B454D8A5-239D-4F90-BC2E-00D9404BFB42}" dt="2020-07-29T06:54:47.364" v="4119"/>
          <ac:picMkLst>
            <pc:docMk/>
            <pc:sldMk cId="1246649112" sldId="301"/>
            <ac:picMk id="8" creationId="{58AB4ACA-2A73-4E7C-9174-B77572AB86D5}"/>
          </ac:picMkLst>
        </pc:picChg>
        <pc:picChg chg="add mod">
          <ac:chgData name="Atish Bhana" userId="9903eb24-aa77-419d-807a-f1b6e3236fa1" providerId="ADAL" clId="{B454D8A5-239D-4F90-BC2E-00D9404BFB42}" dt="2020-07-29T06:24:39.821" v="3860" actId="1037"/>
          <ac:picMkLst>
            <pc:docMk/>
            <pc:sldMk cId="1246649112" sldId="301"/>
            <ac:picMk id="10" creationId="{3AC17AA0-1954-4328-A7C8-22789B6D2914}"/>
          </ac:picMkLst>
        </pc:picChg>
        <pc:picChg chg="add mod">
          <ac:chgData name="Atish Bhana" userId="9903eb24-aa77-419d-807a-f1b6e3236fa1" providerId="ADAL" clId="{B454D8A5-239D-4F90-BC2E-00D9404BFB42}" dt="2020-07-29T06:24:44.087" v="3863" actId="14100"/>
          <ac:picMkLst>
            <pc:docMk/>
            <pc:sldMk cId="1246649112" sldId="301"/>
            <ac:picMk id="12" creationId="{2B1D18F3-D211-480A-A8E3-396A76B95317}"/>
          </ac:picMkLst>
        </pc:picChg>
        <pc:picChg chg="add del mod">
          <ac:chgData name="Atish Bhana" userId="9903eb24-aa77-419d-807a-f1b6e3236fa1" providerId="ADAL" clId="{B454D8A5-239D-4F90-BC2E-00D9404BFB42}" dt="2020-07-29T06:13:38.081" v="3690"/>
          <ac:picMkLst>
            <pc:docMk/>
            <pc:sldMk cId="1246649112" sldId="301"/>
            <ac:picMk id="6146" creationId="{B505906B-4B0E-4696-BEA2-B79ABA513536}"/>
          </ac:picMkLst>
        </pc:picChg>
        <pc:picChg chg="add mod">
          <ac:chgData name="Atish Bhana" userId="9903eb24-aa77-419d-807a-f1b6e3236fa1" providerId="ADAL" clId="{B454D8A5-239D-4F90-BC2E-00D9404BFB42}" dt="2020-07-29T06:16:05.786" v="3760" actId="1035"/>
          <ac:picMkLst>
            <pc:docMk/>
            <pc:sldMk cId="1246649112" sldId="301"/>
            <ac:picMk id="6148" creationId="{2D5C137C-3EA6-4854-84DC-352F0CC5F1DE}"/>
          </ac:picMkLst>
        </pc:picChg>
        <pc:picChg chg="add del mod">
          <ac:chgData name="Atish Bhana" userId="9903eb24-aa77-419d-807a-f1b6e3236fa1" providerId="ADAL" clId="{B454D8A5-239D-4F90-BC2E-00D9404BFB42}" dt="2020-07-29T06:26:56.058" v="3885" actId="478"/>
          <ac:picMkLst>
            <pc:docMk/>
            <pc:sldMk cId="1246649112" sldId="301"/>
            <ac:picMk id="6150" creationId="{5BC24D84-9A28-48E6-82C6-E38208307162}"/>
          </ac:picMkLst>
        </pc:picChg>
        <pc:picChg chg="add del mod">
          <ac:chgData name="Atish Bhana" userId="9903eb24-aa77-419d-807a-f1b6e3236fa1" providerId="ADAL" clId="{B454D8A5-239D-4F90-BC2E-00D9404BFB42}" dt="2020-07-29T06:27:10.967" v="3888" actId="478"/>
          <ac:picMkLst>
            <pc:docMk/>
            <pc:sldMk cId="1246649112" sldId="301"/>
            <ac:picMk id="6152" creationId="{328C3729-7E05-4B73-B113-7B91C73C9474}"/>
          </ac:picMkLst>
        </pc:picChg>
        <pc:picChg chg="add mod">
          <ac:chgData name="Atish Bhana" userId="9903eb24-aa77-419d-807a-f1b6e3236fa1" providerId="ADAL" clId="{B454D8A5-239D-4F90-BC2E-00D9404BFB42}" dt="2020-07-29T06:28:11.870" v="3913" actId="14861"/>
          <ac:picMkLst>
            <pc:docMk/>
            <pc:sldMk cId="1246649112" sldId="301"/>
            <ac:picMk id="6154" creationId="{C886DC87-326D-4157-AFE2-E4EDB4D21292}"/>
          </ac:picMkLst>
        </pc:picChg>
      </pc:sldChg>
      <pc:sldChg chg="modSp add del ord setBg">
        <pc:chgData name="Atish Bhana" userId="9903eb24-aa77-419d-807a-f1b6e3236fa1" providerId="ADAL" clId="{B454D8A5-239D-4F90-BC2E-00D9404BFB42}" dt="2020-07-29T06:53:12.290" v="4090" actId="2696"/>
        <pc:sldMkLst>
          <pc:docMk/>
          <pc:sldMk cId="3459992193" sldId="302"/>
        </pc:sldMkLst>
        <pc:spChg chg="mod">
          <ac:chgData name="Atish Bhana" userId="9903eb24-aa77-419d-807a-f1b6e3236fa1" providerId="ADAL" clId="{B454D8A5-239D-4F90-BC2E-00D9404BFB42}" dt="2020-07-29T06:31:42.984" v="3962" actId="20577"/>
          <ac:spMkLst>
            <pc:docMk/>
            <pc:sldMk cId="3459992193" sldId="302"/>
            <ac:spMk id="1914" creationId="{00000000-0000-0000-0000-000000000000}"/>
          </ac:spMkLst>
        </pc:spChg>
        <pc:spChg chg="mod">
          <ac:chgData name="Atish Bhana" userId="9903eb24-aa77-419d-807a-f1b6e3236fa1" providerId="ADAL" clId="{B454D8A5-239D-4F90-BC2E-00D9404BFB42}" dt="2020-07-29T06:09:37.548" v="3610" actId="20577"/>
          <ac:spMkLst>
            <pc:docMk/>
            <pc:sldMk cId="3459992193" sldId="302"/>
            <ac:spMk id="1915" creationId="{00000000-0000-0000-0000-000000000000}"/>
          </ac:spMkLst>
        </pc:spChg>
      </pc:sldChg>
      <pc:sldChg chg="addSp delSp modSp add">
        <pc:chgData name="Atish Bhana" userId="9903eb24-aa77-419d-807a-f1b6e3236fa1" providerId="ADAL" clId="{B454D8A5-239D-4F90-BC2E-00D9404BFB42}" dt="2020-07-29T07:14:07.295" v="4458" actId="1035"/>
        <pc:sldMkLst>
          <pc:docMk/>
          <pc:sldMk cId="1490344768" sldId="303"/>
        </pc:sldMkLst>
        <pc:spChg chg="add del mod">
          <ac:chgData name="Atish Bhana" userId="9903eb24-aa77-419d-807a-f1b6e3236fa1" providerId="ADAL" clId="{B454D8A5-239D-4F90-BC2E-00D9404BFB42}" dt="2020-07-29T06:32:00.435" v="3964" actId="478"/>
          <ac:spMkLst>
            <pc:docMk/>
            <pc:sldMk cId="1490344768" sldId="303"/>
            <ac:spMk id="3" creationId="{F2B3E10D-20BF-4935-9CD3-9B558F210C6E}"/>
          </ac:spMkLst>
        </pc:spChg>
        <pc:spChg chg="add mod">
          <ac:chgData name="Atish Bhana" userId="9903eb24-aa77-419d-807a-f1b6e3236fa1" providerId="ADAL" clId="{B454D8A5-239D-4F90-BC2E-00D9404BFB42}" dt="2020-07-29T06:34:17.577" v="4014" actId="1036"/>
          <ac:spMkLst>
            <pc:docMk/>
            <pc:sldMk cId="1490344768" sldId="303"/>
            <ac:spMk id="8" creationId="{F20DE576-493F-4FCD-9A8A-2FEA06DF6859}"/>
          </ac:spMkLst>
        </pc:spChg>
        <pc:spChg chg="del mod">
          <ac:chgData name="Atish Bhana" userId="9903eb24-aa77-419d-807a-f1b6e3236fa1" providerId="ADAL" clId="{B454D8A5-239D-4F90-BC2E-00D9404BFB42}" dt="2020-07-29T06:31:56.911" v="3963" actId="478"/>
          <ac:spMkLst>
            <pc:docMk/>
            <pc:sldMk cId="1490344768" sldId="303"/>
            <ac:spMk id="1921" creationId="{00000000-0000-0000-0000-000000000000}"/>
          </ac:spMkLst>
        </pc:spChg>
        <pc:picChg chg="add mod modCrop">
          <ac:chgData name="Atish Bhana" userId="9903eb24-aa77-419d-807a-f1b6e3236fa1" providerId="ADAL" clId="{B454D8A5-239D-4F90-BC2E-00D9404BFB42}" dt="2020-07-29T07:13:06.753" v="4411" actId="1076"/>
          <ac:picMkLst>
            <pc:docMk/>
            <pc:sldMk cId="1490344768" sldId="303"/>
            <ac:picMk id="5" creationId="{061DF1E1-AA59-409F-8FF3-B2E533DA9866}"/>
          </ac:picMkLst>
        </pc:picChg>
        <pc:picChg chg="add mod">
          <ac:chgData name="Atish Bhana" userId="9903eb24-aa77-419d-807a-f1b6e3236fa1" providerId="ADAL" clId="{B454D8A5-239D-4F90-BC2E-00D9404BFB42}" dt="2020-07-29T07:14:07.295" v="4458" actId="1035"/>
          <ac:picMkLst>
            <pc:docMk/>
            <pc:sldMk cId="1490344768" sldId="303"/>
            <ac:picMk id="7" creationId="{4C181E69-C254-4357-A405-86B7F5C91432}"/>
          </ac:picMkLst>
        </pc:picChg>
        <pc:picChg chg="add mod">
          <ac:chgData name="Atish Bhana" userId="9903eb24-aa77-419d-807a-f1b6e3236fa1" providerId="ADAL" clId="{B454D8A5-239D-4F90-BC2E-00D9404BFB42}" dt="2020-07-29T07:14:01.148" v="4439" actId="1035"/>
          <ac:picMkLst>
            <pc:docMk/>
            <pc:sldMk cId="1490344768" sldId="303"/>
            <ac:picMk id="9218" creationId="{0F7DED38-B5D6-412C-8819-1A7F24DE2A3F}"/>
          </ac:picMkLst>
        </pc:picChg>
      </pc:sldChg>
      <pc:sldChg chg="addSp delSp modSp add del">
        <pc:chgData name="Atish Bhana" userId="9903eb24-aa77-419d-807a-f1b6e3236fa1" providerId="ADAL" clId="{B454D8A5-239D-4F90-BC2E-00D9404BFB42}" dt="2020-07-29T09:05:14.400" v="5653" actId="2696"/>
        <pc:sldMkLst>
          <pc:docMk/>
          <pc:sldMk cId="4170338493" sldId="304"/>
        </pc:sldMkLst>
        <pc:picChg chg="add del mod">
          <ac:chgData name="Atish Bhana" userId="9903eb24-aa77-419d-807a-f1b6e3236fa1" providerId="ADAL" clId="{B454D8A5-239D-4F90-BC2E-00D9404BFB42}" dt="2020-07-29T07:20:21.764" v="4575" actId="478"/>
          <ac:picMkLst>
            <pc:docMk/>
            <pc:sldMk cId="4170338493" sldId="304"/>
            <ac:picMk id="2" creationId="{0BE4E11C-C6F2-4848-A4C9-3CC6A6DF22BB}"/>
          </ac:picMkLst>
        </pc:picChg>
        <pc:picChg chg="add del mod">
          <ac:chgData name="Atish Bhana" userId="9903eb24-aa77-419d-807a-f1b6e3236fa1" providerId="ADAL" clId="{B454D8A5-239D-4F90-BC2E-00D9404BFB42}" dt="2020-07-29T07:22:02.392" v="4591" actId="478"/>
          <ac:picMkLst>
            <pc:docMk/>
            <pc:sldMk cId="4170338493" sldId="304"/>
            <ac:picMk id="3" creationId="{47DE2DC5-2510-4A2A-8CF4-6557593DE1BD}"/>
          </ac:picMkLst>
        </pc:picChg>
        <pc:picChg chg="mod">
          <ac:chgData name="Atish Bhana" userId="9903eb24-aa77-419d-807a-f1b6e3236fa1" providerId="ADAL" clId="{B454D8A5-239D-4F90-BC2E-00D9404BFB42}" dt="2020-07-29T08:36:57.364" v="5298" actId="14861"/>
          <ac:picMkLst>
            <pc:docMk/>
            <pc:sldMk cId="4170338493" sldId="304"/>
            <ac:picMk id="5" creationId="{D7BB99B9-48CA-497E-9543-DB394C145A5F}"/>
          </ac:picMkLst>
        </pc:picChg>
        <pc:picChg chg="add del">
          <ac:chgData name="Atish Bhana" userId="9903eb24-aa77-419d-807a-f1b6e3236fa1" providerId="ADAL" clId="{B454D8A5-239D-4F90-BC2E-00D9404BFB42}" dt="2020-07-29T07:19:16.503" v="4554"/>
          <ac:picMkLst>
            <pc:docMk/>
            <pc:sldMk cId="4170338493" sldId="304"/>
            <ac:picMk id="10242" creationId="{6C16B232-1EB5-4797-8D69-397F409B0F1D}"/>
          </ac:picMkLst>
        </pc:picChg>
      </pc:sldChg>
      <pc:sldChg chg="addSp modSp add">
        <pc:chgData name="Atish Bhana" userId="9903eb24-aa77-419d-807a-f1b6e3236fa1" providerId="ADAL" clId="{B454D8A5-239D-4F90-BC2E-00D9404BFB42}" dt="2020-07-29T06:57:52.321" v="4173" actId="14100"/>
        <pc:sldMkLst>
          <pc:docMk/>
          <pc:sldMk cId="1562501755" sldId="305"/>
        </pc:sldMkLst>
        <pc:picChg chg="add mod">
          <ac:chgData name="Atish Bhana" userId="9903eb24-aa77-419d-807a-f1b6e3236fa1" providerId="ADAL" clId="{B454D8A5-239D-4F90-BC2E-00D9404BFB42}" dt="2020-07-29T06:57:44.956" v="4170" actId="14100"/>
          <ac:picMkLst>
            <pc:docMk/>
            <pc:sldMk cId="1562501755" sldId="305"/>
            <ac:picMk id="2" creationId="{F5D8192E-80AF-4CA8-9C3C-EC19B15E92BE}"/>
          </ac:picMkLst>
        </pc:picChg>
        <pc:picChg chg="mod">
          <ac:chgData name="Atish Bhana" userId="9903eb24-aa77-419d-807a-f1b6e3236fa1" providerId="ADAL" clId="{B454D8A5-239D-4F90-BC2E-00D9404BFB42}" dt="2020-07-29T06:56:55.695" v="4158" actId="14100"/>
          <ac:picMkLst>
            <pc:docMk/>
            <pc:sldMk cId="1562501755" sldId="305"/>
            <ac:picMk id="4" creationId="{5775D90F-EC94-45CE-8F5F-A0758C4A5EC2}"/>
          </ac:picMkLst>
        </pc:picChg>
        <pc:picChg chg="mod">
          <ac:chgData name="Atish Bhana" userId="9903eb24-aa77-419d-807a-f1b6e3236fa1" providerId="ADAL" clId="{B454D8A5-239D-4F90-BC2E-00D9404BFB42}" dt="2020-07-29T06:57:52.321" v="4173" actId="14100"/>
          <ac:picMkLst>
            <pc:docMk/>
            <pc:sldMk cId="1562501755" sldId="305"/>
            <ac:picMk id="8" creationId="{58AB4ACA-2A73-4E7C-9174-B77572AB86D5}"/>
          </ac:picMkLst>
        </pc:picChg>
        <pc:picChg chg="mod">
          <ac:chgData name="Atish Bhana" userId="9903eb24-aa77-419d-807a-f1b6e3236fa1" providerId="ADAL" clId="{B454D8A5-239D-4F90-BC2E-00D9404BFB42}" dt="2020-07-29T06:57:39.258" v="4169" actId="1076"/>
          <ac:picMkLst>
            <pc:docMk/>
            <pc:sldMk cId="1562501755" sldId="305"/>
            <ac:picMk id="10" creationId="{3AC17AA0-1954-4328-A7C8-22789B6D2914}"/>
          </ac:picMkLst>
        </pc:picChg>
        <pc:picChg chg="mod">
          <ac:chgData name="Atish Bhana" userId="9903eb24-aa77-419d-807a-f1b6e3236fa1" providerId="ADAL" clId="{B454D8A5-239D-4F90-BC2E-00D9404BFB42}" dt="2020-07-29T06:57:00.695" v="4159" actId="1076"/>
          <ac:picMkLst>
            <pc:docMk/>
            <pc:sldMk cId="1562501755" sldId="305"/>
            <ac:picMk id="12" creationId="{2B1D18F3-D211-480A-A8E3-396A76B95317}"/>
          </ac:picMkLst>
        </pc:picChg>
      </pc:sldChg>
      <pc:sldChg chg="addSp delSp modSp add ord">
        <pc:chgData name="Atish Bhana" userId="9903eb24-aa77-419d-807a-f1b6e3236fa1" providerId="ADAL" clId="{B454D8A5-239D-4F90-BC2E-00D9404BFB42}" dt="2020-07-29T07:11:09.422" v="4409" actId="14100"/>
        <pc:sldMkLst>
          <pc:docMk/>
          <pc:sldMk cId="1292423456" sldId="306"/>
        </pc:sldMkLst>
        <pc:spChg chg="add mod">
          <ac:chgData name="Atish Bhana" userId="9903eb24-aa77-419d-807a-f1b6e3236fa1" providerId="ADAL" clId="{B454D8A5-239D-4F90-BC2E-00D9404BFB42}" dt="2020-07-29T07:11:09.422" v="4409" actId="14100"/>
          <ac:spMkLst>
            <pc:docMk/>
            <pc:sldMk cId="1292423456" sldId="306"/>
            <ac:spMk id="2" creationId="{03864565-5580-4997-808B-990CF0AABF8F}"/>
          </ac:spMkLst>
        </pc:spChg>
        <pc:spChg chg="add mod">
          <ac:chgData name="Atish Bhana" userId="9903eb24-aa77-419d-807a-f1b6e3236fa1" providerId="ADAL" clId="{B454D8A5-239D-4F90-BC2E-00D9404BFB42}" dt="2020-07-29T07:10:58.436" v="4407" actId="122"/>
          <ac:spMkLst>
            <pc:docMk/>
            <pc:sldMk cId="1292423456" sldId="306"/>
            <ac:spMk id="3" creationId="{845F3F6A-2F6A-457F-8B87-94AFDAAE0F6D}"/>
          </ac:spMkLst>
        </pc:spChg>
        <pc:picChg chg="del">
          <ac:chgData name="Atish Bhana" userId="9903eb24-aa77-419d-807a-f1b6e3236fa1" providerId="ADAL" clId="{B454D8A5-239D-4F90-BC2E-00D9404BFB42}" dt="2020-07-29T07:01:24.822" v="4176" actId="478"/>
          <ac:picMkLst>
            <pc:docMk/>
            <pc:sldMk cId="1292423456" sldId="306"/>
            <ac:picMk id="9" creationId="{75301B68-7140-4C47-95D9-12AFBF858F5C}"/>
          </ac:picMkLst>
        </pc:picChg>
        <pc:picChg chg="add mod">
          <ac:chgData name="Atish Bhana" userId="9903eb24-aa77-419d-807a-f1b6e3236fa1" providerId="ADAL" clId="{B454D8A5-239D-4F90-BC2E-00D9404BFB42}" dt="2020-07-29T07:05:51.077" v="4280" actId="1037"/>
          <ac:picMkLst>
            <pc:docMk/>
            <pc:sldMk cId="1292423456" sldId="306"/>
            <ac:picMk id="7170" creationId="{A2564CBE-7DA0-42B9-B23D-37C3B1755A6F}"/>
          </ac:picMkLst>
        </pc:picChg>
        <pc:picChg chg="add mod">
          <ac:chgData name="Atish Bhana" userId="9903eb24-aa77-419d-807a-f1b6e3236fa1" providerId="ADAL" clId="{B454D8A5-239D-4F90-BC2E-00D9404BFB42}" dt="2020-07-29T07:09:14.140" v="4345"/>
          <ac:picMkLst>
            <pc:docMk/>
            <pc:sldMk cId="1292423456" sldId="306"/>
            <ac:picMk id="7172" creationId="{7CB1977E-66C2-46DA-9F49-F7029C208A61}"/>
          </ac:picMkLst>
        </pc:picChg>
      </pc:sldChg>
      <pc:sldChg chg="add del ord">
        <pc:chgData name="Atish Bhana" userId="9903eb24-aa77-419d-807a-f1b6e3236fa1" providerId="ADAL" clId="{B454D8A5-239D-4F90-BC2E-00D9404BFB42}" dt="2020-07-29T12:55:03.371" v="7052" actId="2696"/>
        <pc:sldMkLst>
          <pc:docMk/>
          <pc:sldMk cId="743046441" sldId="307"/>
        </pc:sldMkLst>
      </pc:sldChg>
      <pc:sldChg chg="add">
        <pc:chgData name="Atish Bhana" userId="9903eb24-aa77-419d-807a-f1b6e3236fa1" providerId="ADAL" clId="{B454D8A5-239D-4F90-BC2E-00D9404BFB42}" dt="2020-07-29T08:34:00.037" v="5297"/>
        <pc:sldMkLst>
          <pc:docMk/>
          <pc:sldMk cId="1702967325" sldId="308"/>
        </pc:sldMkLst>
      </pc:sldChg>
      <pc:sldChg chg="add del">
        <pc:chgData name="Atish Bhana" userId="9903eb24-aa77-419d-807a-f1b6e3236fa1" providerId="ADAL" clId="{B454D8A5-239D-4F90-BC2E-00D9404BFB42}" dt="2020-07-29T08:33:32.266" v="5295" actId="2696"/>
        <pc:sldMkLst>
          <pc:docMk/>
          <pc:sldMk cId="1856749793" sldId="308"/>
        </pc:sldMkLst>
      </pc:sldChg>
      <pc:sldChg chg="addSp delSp modSp add modTransition modAnim modNotesTx">
        <pc:chgData name="Atish Bhana" userId="9903eb24-aa77-419d-807a-f1b6e3236fa1" providerId="ADAL" clId="{B454D8A5-239D-4F90-BC2E-00D9404BFB42}" dt="2020-07-29T09:09:07.963" v="5685" actId="20577"/>
        <pc:sldMkLst>
          <pc:docMk/>
          <pc:sldMk cId="318989783" sldId="309"/>
        </pc:sldMkLst>
        <pc:spChg chg="add mod ord">
          <ac:chgData name="Atish Bhana" userId="9903eb24-aa77-419d-807a-f1b6e3236fa1" providerId="ADAL" clId="{B454D8A5-239D-4F90-BC2E-00D9404BFB42}" dt="2020-07-29T09:02:08.851" v="5626" actId="167"/>
          <ac:spMkLst>
            <pc:docMk/>
            <pc:sldMk cId="318989783" sldId="309"/>
            <ac:spMk id="3" creationId="{EE59B2E8-36BC-455E-8354-2E10D877C380}"/>
          </ac:spMkLst>
        </pc:spChg>
        <pc:spChg chg="add mod ord">
          <ac:chgData name="Atish Bhana" userId="9903eb24-aa77-419d-807a-f1b6e3236fa1" providerId="ADAL" clId="{B454D8A5-239D-4F90-BC2E-00D9404BFB42}" dt="2020-07-29T09:02:16.798" v="5629" actId="1076"/>
          <ac:spMkLst>
            <pc:docMk/>
            <pc:sldMk cId="318989783" sldId="309"/>
            <ac:spMk id="11" creationId="{3667DAB5-1EE5-48BA-8B39-A7B4B08976E6}"/>
          </ac:spMkLst>
        </pc:spChg>
        <pc:spChg chg="add mod ord">
          <ac:chgData name="Atish Bhana" userId="9903eb24-aa77-419d-807a-f1b6e3236fa1" providerId="ADAL" clId="{B454D8A5-239D-4F90-BC2E-00D9404BFB42}" dt="2020-07-29T09:03:41.561" v="5641" actId="1037"/>
          <ac:spMkLst>
            <pc:docMk/>
            <pc:sldMk cId="318989783" sldId="309"/>
            <ac:spMk id="12" creationId="{00A1EBE5-B8EC-4C90-A7A1-89ADEDFB431E}"/>
          </ac:spMkLst>
        </pc:spChg>
        <pc:picChg chg="add del mod">
          <ac:chgData name="Atish Bhana" userId="9903eb24-aa77-419d-807a-f1b6e3236fa1" providerId="ADAL" clId="{B454D8A5-239D-4F90-BC2E-00D9404BFB42}" dt="2020-07-29T08:42:11.111" v="5534" actId="478"/>
          <ac:picMkLst>
            <pc:docMk/>
            <pc:sldMk cId="318989783" sldId="309"/>
            <ac:picMk id="2" creationId="{192FD5DD-5EE1-49F8-852D-BA4568379185}"/>
          </ac:picMkLst>
        </pc:picChg>
        <pc:picChg chg="del">
          <ac:chgData name="Atish Bhana" userId="9903eb24-aa77-419d-807a-f1b6e3236fa1" providerId="ADAL" clId="{B454D8A5-239D-4F90-BC2E-00D9404BFB42}" dt="2020-07-29T08:59:24.810" v="5604" actId="478"/>
          <ac:picMkLst>
            <pc:docMk/>
            <pc:sldMk cId="318989783" sldId="309"/>
            <ac:picMk id="4" creationId="{BEE0BB47-0223-436E-A77B-74C38B76507A}"/>
          </ac:picMkLst>
        </pc:picChg>
        <pc:picChg chg="del mod">
          <ac:chgData name="Atish Bhana" userId="9903eb24-aa77-419d-807a-f1b6e3236fa1" providerId="ADAL" clId="{B454D8A5-239D-4F90-BC2E-00D9404BFB42}" dt="2020-07-29T08:38:30.608" v="5302" actId="478"/>
          <ac:picMkLst>
            <pc:docMk/>
            <pc:sldMk cId="318989783" sldId="309"/>
            <ac:picMk id="5" creationId="{D7BB99B9-48CA-497E-9543-DB394C145A5F}"/>
          </ac:picMkLst>
        </pc:picChg>
      </pc:sldChg>
      <pc:sldChg chg="add del">
        <pc:chgData name="Atish Bhana" userId="9903eb24-aa77-419d-807a-f1b6e3236fa1" providerId="ADAL" clId="{B454D8A5-239D-4F90-BC2E-00D9404BFB42}" dt="2020-07-29T12:56:25.412" v="7090" actId="2696"/>
        <pc:sldMkLst>
          <pc:docMk/>
          <pc:sldMk cId="362152458" sldId="310"/>
        </pc:sldMkLst>
      </pc:sldChg>
      <pc:sldChg chg="add del">
        <pc:chgData name="Atish Bhana" userId="9903eb24-aa77-419d-807a-f1b6e3236fa1" providerId="ADAL" clId="{B454D8A5-239D-4F90-BC2E-00D9404BFB42}" dt="2020-07-29T11:24:36.801" v="6011" actId="2696"/>
        <pc:sldMkLst>
          <pc:docMk/>
          <pc:sldMk cId="1398677885" sldId="311"/>
        </pc:sldMkLst>
      </pc:sldChg>
      <pc:sldChg chg="addSp delSp modSp add">
        <pc:chgData name="Atish Bhana" userId="9903eb24-aa77-419d-807a-f1b6e3236fa1" providerId="ADAL" clId="{B454D8A5-239D-4F90-BC2E-00D9404BFB42}" dt="2020-07-29T13:31:16.079" v="7305" actId="1076"/>
        <pc:sldMkLst>
          <pc:docMk/>
          <pc:sldMk cId="1936526837" sldId="311"/>
        </pc:sldMkLst>
        <pc:spChg chg="add del mod">
          <ac:chgData name="Atish Bhana" userId="9903eb24-aa77-419d-807a-f1b6e3236fa1" providerId="ADAL" clId="{B454D8A5-239D-4F90-BC2E-00D9404BFB42}" dt="2020-07-29T11:54:32.957" v="6736"/>
          <ac:spMkLst>
            <pc:docMk/>
            <pc:sldMk cId="1936526837" sldId="311"/>
            <ac:spMk id="2" creationId="{17240B89-6320-407E-8C0F-95F9A96DF290}"/>
          </ac:spMkLst>
        </pc:spChg>
        <pc:spChg chg="mod">
          <ac:chgData name="Atish Bhana" userId="9903eb24-aa77-419d-807a-f1b6e3236fa1" providerId="ADAL" clId="{B454D8A5-239D-4F90-BC2E-00D9404BFB42}" dt="2020-07-29T13:06:53.861" v="7201" actId="1035"/>
          <ac:spMkLst>
            <pc:docMk/>
            <pc:sldMk cId="1936526837" sldId="311"/>
            <ac:spMk id="3" creationId="{FF6B2D79-3CA5-4B4F-8E96-74146BE57455}"/>
          </ac:spMkLst>
        </pc:spChg>
        <pc:spChg chg="mod">
          <ac:chgData name="Atish Bhana" userId="9903eb24-aa77-419d-807a-f1b6e3236fa1" providerId="ADAL" clId="{B454D8A5-239D-4F90-BC2E-00D9404BFB42}" dt="2020-07-29T13:31:16.079" v="7305" actId="1076"/>
          <ac:spMkLst>
            <pc:docMk/>
            <pc:sldMk cId="1936526837" sldId="311"/>
            <ac:spMk id="8" creationId="{3C4453CA-A169-4D7C-A02A-6ED6B9C4AF30}"/>
          </ac:spMkLst>
        </pc:spChg>
        <pc:spChg chg="mod">
          <ac:chgData name="Atish Bhana" userId="9903eb24-aa77-419d-807a-f1b6e3236fa1" providerId="ADAL" clId="{B454D8A5-239D-4F90-BC2E-00D9404BFB42}" dt="2020-07-29T11:32:12.033" v="6187" actId="14100"/>
          <ac:spMkLst>
            <pc:docMk/>
            <pc:sldMk cId="1936526837" sldId="311"/>
            <ac:spMk id="19" creationId="{40A7E41F-E993-4F56-8294-4801D4FF276C}"/>
          </ac:spMkLst>
        </pc:spChg>
        <pc:spChg chg="del">
          <ac:chgData name="Atish Bhana" userId="9903eb24-aa77-419d-807a-f1b6e3236fa1" providerId="ADAL" clId="{B454D8A5-239D-4F90-BC2E-00D9404BFB42}" dt="2020-07-29T11:37:16.888" v="6380" actId="478"/>
          <ac:spMkLst>
            <pc:docMk/>
            <pc:sldMk cId="1936526837" sldId="311"/>
            <ac:spMk id="20" creationId="{EAA7D223-3EB4-4189-BFCF-74C67071F9D4}"/>
          </ac:spMkLst>
        </pc:spChg>
        <pc:spChg chg="add mod">
          <ac:chgData name="Atish Bhana" userId="9903eb24-aa77-419d-807a-f1b6e3236fa1" providerId="ADAL" clId="{B454D8A5-239D-4F90-BC2E-00D9404BFB42}" dt="2020-07-29T11:54:12.587" v="6722" actId="164"/>
          <ac:spMkLst>
            <pc:docMk/>
            <pc:sldMk cId="1936526837" sldId="311"/>
            <ac:spMk id="36" creationId="{531B25CC-D698-4D19-A226-2B7696441B35}"/>
          </ac:spMkLst>
        </pc:spChg>
        <pc:spChg chg="add mod">
          <ac:chgData name="Atish Bhana" userId="9903eb24-aa77-419d-807a-f1b6e3236fa1" providerId="ADAL" clId="{B454D8A5-239D-4F90-BC2E-00D9404BFB42}" dt="2020-07-29T11:54:58.648" v="6765" actId="164"/>
          <ac:spMkLst>
            <pc:docMk/>
            <pc:sldMk cId="1936526837" sldId="311"/>
            <ac:spMk id="43" creationId="{7025553C-3515-42A7-A28C-6729248D64B5}"/>
          </ac:spMkLst>
        </pc:spChg>
        <pc:grpChg chg="add del mod">
          <ac:chgData name="Atish Bhana" userId="9903eb24-aa77-419d-807a-f1b6e3236fa1" providerId="ADAL" clId="{B454D8A5-239D-4F90-BC2E-00D9404BFB42}" dt="2020-07-29T11:46:56.667" v="6473"/>
          <ac:grpSpMkLst>
            <pc:docMk/>
            <pc:sldMk cId="1936526837" sldId="311"/>
            <ac:grpSpMk id="4" creationId="{B0670186-927B-4BD8-B36B-636D5028D77B}"/>
          </ac:grpSpMkLst>
        </pc:grpChg>
        <pc:grpChg chg="add del mod topLvl">
          <ac:chgData name="Atish Bhana" userId="9903eb24-aa77-419d-807a-f1b6e3236fa1" providerId="ADAL" clId="{B454D8A5-239D-4F90-BC2E-00D9404BFB42}" dt="2020-07-29T11:53:33.095" v="6711" actId="165"/>
          <ac:grpSpMkLst>
            <pc:docMk/>
            <pc:sldMk cId="1936526837" sldId="311"/>
            <ac:grpSpMk id="5" creationId="{EAEF30A2-D89F-44EA-8B9E-D568EDF8491B}"/>
          </ac:grpSpMkLst>
        </pc:grpChg>
        <pc:grpChg chg="del mod">
          <ac:chgData name="Atish Bhana" userId="9903eb24-aa77-419d-807a-f1b6e3236fa1" providerId="ADAL" clId="{B454D8A5-239D-4F90-BC2E-00D9404BFB42}" dt="2020-07-29T11:26:28.558" v="6017" actId="478"/>
          <ac:grpSpMkLst>
            <pc:docMk/>
            <pc:sldMk cId="1936526837" sldId="311"/>
            <ac:grpSpMk id="6" creationId="{6A7BD0EC-9360-4A5D-A069-958CE01ACF68}"/>
          </ac:grpSpMkLst>
        </pc:grpChg>
        <pc:grpChg chg="add del mod">
          <ac:chgData name="Atish Bhana" userId="9903eb24-aa77-419d-807a-f1b6e3236fa1" providerId="ADAL" clId="{B454D8A5-239D-4F90-BC2E-00D9404BFB42}" dt="2020-07-29T11:53:25.613" v="6710" actId="165"/>
          <ac:grpSpMkLst>
            <pc:docMk/>
            <pc:sldMk cId="1936526837" sldId="311"/>
            <ac:grpSpMk id="12" creationId="{6ADBF9F6-B1A2-413D-BC27-7070F2B1AFA5}"/>
          </ac:grpSpMkLst>
        </pc:grpChg>
        <pc:grpChg chg="add mod">
          <ac:chgData name="Atish Bhana" userId="9903eb24-aa77-419d-807a-f1b6e3236fa1" providerId="ADAL" clId="{B454D8A5-239D-4F90-BC2E-00D9404BFB42}" dt="2020-07-29T13:31:16.079" v="7305" actId="1076"/>
          <ac:grpSpMkLst>
            <pc:docMk/>
            <pc:sldMk cId="1936526837" sldId="311"/>
            <ac:grpSpMk id="13" creationId="{DC8A0FF5-5778-4BD5-AAF0-527D960CA1BD}"/>
          </ac:grpSpMkLst>
        </pc:grpChg>
        <pc:grpChg chg="add del mod">
          <ac:chgData name="Atish Bhana" userId="9903eb24-aa77-419d-807a-f1b6e3236fa1" providerId="ADAL" clId="{B454D8A5-239D-4F90-BC2E-00D9404BFB42}" dt="2020-07-29T11:41:04.132" v="6384" actId="478"/>
          <ac:grpSpMkLst>
            <pc:docMk/>
            <pc:sldMk cId="1936526837" sldId="311"/>
            <ac:grpSpMk id="14" creationId="{9519478F-0222-4C88-86A5-7B1B7631C025}"/>
          </ac:grpSpMkLst>
        </pc:grpChg>
        <pc:grpChg chg="add mod">
          <ac:chgData name="Atish Bhana" userId="9903eb24-aa77-419d-807a-f1b6e3236fa1" providerId="ADAL" clId="{B454D8A5-239D-4F90-BC2E-00D9404BFB42}" dt="2020-07-29T13:31:16.079" v="7305" actId="1076"/>
          <ac:grpSpMkLst>
            <pc:docMk/>
            <pc:sldMk cId="1936526837" sldId="311"/>
            <ac:grpSpMk id="26" creationId="{33BB150E-7638-430F-9120-B7E296B9BBA2}"/>
          </ac:grpSpMkLst>
        </pc:grpChg>
        <pc:grpChg chg="add mod">
          <ac:chgData name="Atish Bhana" userId="9903eb24-aa77-419d-807a-f1b6e3236fa1" providerId="ADAL" clId="{B454D8A5-239D-4F90-BC2E-00D9404BFB42}" dt="2020-07-29T13:31:16.079" v="7305" actId="1076"/>
          <ac:grpSpMkLst>
            <pc:docMk/>
            <pc:sldMk cId="1936526837" sldId="311"/>
            <ac:grpSpMk id="27" creationId="{C92D1E38-980B-4F3F-A2DB-3A34230B9E99}"/>
          </ac:grpSpMkLst>
        </pc:grpChg>
        <pc:grpChg chg="add mod">
          <ac:chgData name="Atish Bhana" userId="9903eb24-aa77-419d-807a-f1b6e3236fa1" providerId="ADAL" clId="{B454D8A5-239D-4F90-BC2E-00D9404BFB42}" dt="2020-07-29T13:31:16.079" v="7305" actId="1076"/>
          <ac:grpSpMkLst>
            <pc:docMk/>
            <pc:sldMk cId="1936526837" sldId="311"/>
            <ac:grpSpMk id="30" creationId="{BBF0294D-6E99-42AA-9A4A-3452F643DE68}"/>
          </ac:grpSpMkLst>
        </pc:grpChg>
        <pc:grpChg chg="add mod">
          <ac:chgData name="Atish Bhana" userId="9903eb24-aa77-419d-807a-f1b6e3236fa1" providerId="ADAL" clId="{B454D8A5-239D-4F90-BC2E-00D9404BFB42}" dt="2020-07-29T13:31:16.079" v="7305" actId="1076"/>
          <ac:grpSpMkLst>
            <pc:docMk/>
            <pc:sldMk cId="1936526837" sldId="311"/>
            <ac:grpSpMk id="31" creationId="{5A623AEB-B2AD-46CC-AD26-FAAAF13E8EB8}"/>
          </ac:grpSpMkLst>
        </pc:grpChg>
        <pc:picChg chg="del">
          <ac:chgData name="Atish Bhana" userId="9903eb24-aa77-419d-807a-f1b6e3236fa1" providerId="ADAL" clId="{B454D8A5-239D-4F90-BC2E-00D9404BFB42}" dt="2020-07-29T11:25:30.211" v="6013" actId="478"/>
          <ac:picMkLst>
            <pc:docMk/>
            <pc:sldMk cId="1936526837" sldId="311"/>
            <ac:picMk id="18" creationId="{B20BEF62-B392-43DD-B674-BE800F21C664}"/>
          </ac:picMkLst>
        </pc:picChg>
        <pc:picChg chg="add del mod">
          <ac:chgData name="Atish Bhana" userId="9903eb24-aa77-419d-807a-f1b6e3236fa1" providerId="ADAL" clId="{B454D8A5-239D-4F90-BC2E-00D9404BFB42}" dt="2020-07-29T11:31:59.249" v="6166"/>
          <ac:picMkLst>
            <pc:docMk/>
            <pc:sldMk cId="1936526837" sldId="311"/>
            <ac:picMk id="24" creationId="{8F745289-D9E2-44D9-B1D3-EE824307788A}"/>
          </ac:picMkLst>
        </pc:picChg>
        <pc:picChg chg="add del mod">
          <ac:chgData name="Atish Bhana" userId="9903eb24-aa77-419d-807a-f1b6e3236fa1" providerId="ADAL" clId="{B454D8A5-239D-4F90-BC2E-00D9404BFB42}" dt="2020-07-29T11:33:29.735" v="6190" actId="478"/>
          <ac:picMkLst>
            <pc:docMk/>
            <pc:sldMk cId="1936526837" sldId="311"/>
            <ac:picMk id="25" creationId="{15B35348-B090-4283-9657-AD2BBEAF2281}"/>
          </ac:picMkLst>
        </pc:picChg>
        <pc:picChg chg="add mod">
          <ac:chgData name="Atish Bhana" userId="9903eb24-aa77-419d-807a-f1b6e3236fa1" providerId="ADAL" clId="{B454D8A5-239D-4F90-BC2E-00D9404BFB42}" dt="2020-07-29T11:54:58.648" v="6765" actId="164"/>
          <ac:picMkLst>
            <pc:docMk/>
            <pc:sldMk cId="1936526837" sldId="311"/>
            <ac:picMk id="28" creationId="{91EC8C33-479B-404E-AD8B-6137E19A162B}"/>
          </ac:picMkLst>
        </pc:picChg>
        <pc:picChg chg="add mod topLvl">
          <ac:chgData name="Atish Bhana" userId="9903eb24-aa77-419d-807a-f1b6e3236fa1" providerId="ADAL" clId="{B454D8A5-239D-4F90-BC2E-00D9404BFB42}" dt="2020-07-29T11:53:39.211" v="6712" actId="164"/>
          <ac:picMkLst>
            <pc:docMk/>
            <pc:sldMk cId="1936526837" sldId="311"/>
            <ac:picMk id="29" creationId="{BF6B5BFE-623C-48BF-835E-BB5361BF47A5}"/>
          </ac:picMkLst>
        </pc:picChg>
        <pc:picChg chg="add del mod">
          <ac:chgData name="Atish Bhana" userId="9903eb24-aa77-419d-807a-f1b6e3236fa1" providerId="ADAL" clId="{B454D8A5-239D-4F90-BC2E-00D9404BFB42}" dt="2020-07-29T11:27:19.136" v="6033" actId="478"/>
          <ac:picMkLst>
            <pc:docMk/>
            <pc:sldMk cId="1936526837" sldId="311"/>
            <ac:picMk id="15362" creationId="{AD47A281-1281-458B-8166-13A4F4A6B6E8}"/>
          </ac:picMkLst>
        </pc:picChg>
        <pc:picChg chg="add del mod topLvl">
          <ac:chgData name="Atish Bhana" userId="9903eb24-aa77-419d-807a-f1b6e3236fa1" providerId="ADAL" clId="{B454D8A5-239D-4F90-BC2E-00D9404BFB42}" dt="2020-07-29T11:55:26.523" v="6806" actId="14100"/>
          <ac:picMkLst>
            <pc:docMk/>
            <pc:sldMk cId="1936526837" sldId="311"/>
            <ac:picMk id="15364" creationId="{D3778B23-C05E-45F0-B035-F39E8A31B255}"/>
          </ac:picMkLst>
        </pc:picChg>
        <pc:picChg chg="add del mod">
          <ac:chgData name="Atish Bhana" userId="9903eb24-aa77-419d-807a-f1b6e3236fa1" providerId="ADAL" clId="{B454D8A5-239D-4F90-BC2E-00D9404BFB42}" dt="2020-07-29T11:30:50.567" v="6121"/>
          <ac:picMkLst>
            <pc:docMk/>
            <pc:sldMk cId="1936526837" sldId="311"/>
            <ac:picMk id="15366" creationId="{044D5F94-4E9A-4397-98D7-166F41B4B3BF}"/>
          </ac:picMkLst>
        </pc:picChg>
        <pc:picChg chg="add del mod">
          <ac:chgData name="Atish Bhana" userId="9903eb24-aa77-419d-807a-f1b6e3236fa1" providerId="ADAL" clId="{B454D8A5-239D-4F90-BC2E-00D9404BFB42}" dt="2020-07-29T11:30:45.469" v="6117"/>
          <ac:picMkLst>
            <pc:docMk/>
            <pc:sldMk cId="1936526837" sldId="311"/>
            <ac:picMk id="15368" creationId="{2D5AF1BC-005E-433F-8CE2-CF2A3D8C18B8}"/>
          </ac:picMkLst>
        </pc:picChg>
        <pc:picChg chg="add del mod">
          <ac:chgData name="Atish Bhana" userId="9903eb24-aa77-419d-807a-f1b6e3236fa1" providerId="ADAL" clId="{B454D8A5-239D-4F90-BC2E-00D9404BFB42}" dt="2020-07-29T11:46:56.667" v="6473"/>
          <ac:picMkLst>
            <pc:docMk/>
            <pc:sldMk cId="1936526837" sldId="311"/>
            <ac:picMk id="15370" creationId="{303810E9-340F-45E2-B406-97226AE6B998}"/>
          </ac:picMkLst>
        </pc:picChg>
        <pc:picChg chg="add mod topLvl">
          <ac:chgData name="Atish Bhana" userId="9903eb24-aa77-419d-807a-f1b6e3236fa1" providerId="ADAL" clId="{B454D8A5-239D-4F90-BC2E-00D9404BFB42}" dt="2020-07-29T11:55:20.078" v="6805" actId="1036"/>
          <ac:picMkLst>
            <pc:docMk/>
            <pc:sldMk cId="1936526837" sldId="311"/>
            <ac:picMk id="15372" creationId="{59E460DC-C78B-49D7-BF46-4E187E1EB56F}"/>
          </ac:picMkLst>
        </pc:picChg>
        <pc:cxnChg chg="add mod">
          <ac:chgData name="Atish Bhana" userId="9903eb24-aa77-419d-807a-f1b6e3236fa1" providerId="ADAL" clId="{B454D8A5-239D-4F90-BC2E-00D9404BFB42}" dt="2020-07-29T11:55:20.078" v="6805" actId="1036"/>
          <ac:cxnSpMkLst>
            <pc:docMk/>
            <pc:sldMk cId="1936526837" sldId="311"/>
            <ac:cxnSpMk id="9" creationId="{F5C3835D-C604-47E1-99B9-F6EC7643BE0D}"/>
          </ac:cxnSpMkLst>
        </pc:cxnChg>
      </pc:sldChg>
      <pc:sldChg chg="addSp delSp modSp add">
        <pc:chgData name="Atish Bhana" userId="9903eb24-aa77-419d-807a-f1b6e3236fa1" providerId="ADAL" clId="{B454D8A5-239D-4F90-BC2E-00D9404BFB42}" dt="2020-07-29T13:46:24.829" v="7385" actId="1076"/>
        <pc:sldMkLst>
          <pc:docMk/>
          <pc:sldMk cId="1207750183" sldId="312"/>
        </pc:sldMkLst>
        <pc:spChg chg="del">
          <ac:chgData name="Atish Bhana" userId="9903eb24-aa77-419d-807a-f1b6e3236fa1" providerId="ADAL" clId="{B454D8A5-239D-4F90-BC2E-00D9404BFB42}" dt="2020-07-29T11:59:07.544" v="6889" actId="478"/>
          <ac:spMkLst>
            <pc:docMk/>
            <pc:sldMk cId="1207750183" sldId="312"/>
            <ac:spMk id="2" creationId="{17240B89-6320-407E-8C0F-95F9A96DF290}"/>
          </ac:spMkLst>
        </pc:spChg>
        <pc:spChg chg="mod">
          <ac:chgData name="Atish Bhana" userId="9903eb24-aa77-419d-807a-f1b6e3236fa1" providerId="ADAL" clId="{B454D8A5-239D-4F90-BC2E-00D9404BFB42}" dt="2020-07-29T13:09:39.695" v="7301" actId="20577"/>
          <ac:spMkLst>
            <pc:docMk/>
            <pc:sldMk cId="1207750183" sldId="312"/>
            <ac:spMk id="3" creationId="{FF6B2D79-3CA5-4B4F-8E96-74146BE57455}"/>
          </ac:spMkLst>
        </pc:spChg>
        <pc:spChg chg="mod">
          <ac:chgData name="Atish Bhana" userId="9903eb24-aa77-419d-807a-f1b6e3236fa1" providerId="ADAL" clId="{B454D8A5-239D-4F90-BC2E-00D9404BFB42}" dt="2020-07-29T13:46:18.936" v="7383" actId="14100"/>
          <ac:spMkLst>
            <pc:docMk/>
            <pc:sldMk cId="1207750183" sldId="312"/>
            <ac:spMk id="8" creationId="{3C4453CA-A169-4D7C-A02A-6ED6B9C4AF30}"/>
          </ac:spMkLst>
        </pc:spChg>
        <pc:spChg chg="add mod">
          <ac:chgData name="Atish Bhana" userId="9903eb24-aa77-419d-807a-f1b6e3236fa1" providerId="ADAL" clId="{B454D8A5-239D-4F90-BC2E-00D9404BFB42}" dt="2020-07-29T13:46:24.829" v="7385" actId="1076"/>
          <ac:spMkLst>
            <pc:docMk/>
            <pc:sldMk cId="1207750183" sldId="312"/>
            <ac:spMk id="11" creationId="{63566019-FA61-4AC8-ADEE-FD919F656978}"/>
          </ac:spMkLst>
        </pc:spChg>
        <pc:spChg chg="add mod">
          <ac:chgData name="Atish Bhana" userId="9903eb24-aa77-419d-807a-f1b6e3236fa1" providerId="ADAL" clId="{B454D8A5-239D-4F90-BC2E-00D9404BFB42}" dt="2020-07-29T13:09:08.643" v="7279" actId="164"/>
          <ac:spMkLst>
            <pc:docMk/>
            <pc:sldMk cId="1207750183" sldId="312"/>
            <ac:spMk id="17" creationId="{5C293C5C-A950-495E-9938-F7B98D47A89D}"/>
          </ac:spMkLst>
        </pc:spChg>
        <pc:spChg chg="add mod">
          <ac:chgData name="Atish Bhana" userId="9903eb24-aa77-419d-807a-f1b6e3236fa1" providerId="ADAL" clId="{B454D8A5-239D-4F90-BC2E-00D9404BFB42}" dt="2020-07-29T13:46:02.940" v="7381" actId="14100"/>
          <ac:spMkLst>
            <pc:docMk/>
            <pc:sldMk cId="1207750183" sldId="312"/>
            <ac:spMk id="56" creationId="{36734478-3EFE-4221-9232-FB0F53A2DC38}"/>
          </ac:spMkLst>
        </pc:spChg>
        <pc:grpChg chg="add mod ord">
          <ac:chgData name="Atish Bhana" userId="9903eb24-aa77-419d-807a-f1b6e3236fa1" providerId="ADAL" clId="{B454D8A5-239D-4F90-BC2E-00D9404BFB42}" dt="2020-07-29T13:08:51.992" v="7268" actId="164"/>
          <ac:grpSpMkLst>
            <pc:docMk/>
            <pc:sldMk cId="1207750183" sldId="312"/>
            <ac:grpSpMk id="5" creationId="{A365BB20-59FC-4947-A37E-5084DA711A7E}"/>
          </ac:grpSpMkLst>
        </pc:grpChg>
        <pc:grpChg chg="add del mod">
          <ac:chgData name="Atish Bhana" userId="9903eb24-aa77-419d-807a-f1b6e3236fa1" providerId="ADAL" clId="{B454D8A5-239D-4F90-BC2E-00D9404BFB42}" dt="2020-07-29T13:09:00.420" v="7275"/>
          <ac:grpSpMkLst>
            <pc:docMk/>
            <pc:sldMk cId="1207750183" sldId="312"/>
            <ac:grpSpMk id="7" creationId="{5E4A633D-36BC-411C-B7B1-0D6C4AFD0006}"/>
          </ac:grpSpMkLst>
        </pc:grpChg>
        <pc:grpChg chg="add del mod">
          <ac:chgData name="Atish Bhana" userId="9903eb24-aa77-419d-807a-f1b6e3236fa1" providerId="ADAL" clId="{B454D8A5-239D-4F90-BC2E-00D9404BFB42}" dt="2020-07-29T13:09:09.492" v="7280"/>
          <ac:grpSpMkLst>
            <pc:docMk/>
            <pc:sldMk cId="1207750183" sldId="312"/>
            <ac:grpSpMk id="9" creationId="{F09C34F0-C741-450B-B217-5BA0E6187C6E}"/>
          </ac:grpSpMkLst>
        </pc:grpChg>
        <pc:grpChg chg="mod">
          <ac:chgData name="Atish Bhana" userId="9903eb24-aa77-419d-807a-f1b6e3236fa1" providerId="ADAL" clId="{B454D8A5-239D-4F90-BC2E-00D9404BFB42}" dt="2020-07-29T13:08:51.992" v="7268" actId="164"/>
          <ac:grpSpMkLst>
            <pc:docMk/>
            <pc:sldMk cId="1207750183" sldId="312"/>
            <ac:grpSpMk id="14" creationId="{9519478F-0222-4C88-86A5-7B1B7631C025}"/>
          </ac:grpSpMkLst>
        </pc:grpChg>
        <pc:grpChg chg="add del">
          <ac:chgData name="Atish Bhana" userId="9903eb24-aa77-419d-807a-f1b6e3236fa1" providerId="ADAL" clId="{B454D8A5-239D-4F90-BC2E-00D9404BFB42}" dt="2020-07-29T13:08:56.126" v="7272"/>
          <ac:grpSpMkLst>
            <pc:docMk/>
            <pc:sldMk cId="1207750183" sldId="312"/>
            <ac:grpSpMk id="24" creationId="{DED5E649-1C05-45DA-AC94-E59B08668349}"/>
          </ac:grpSpMkLst>
        </pc:grpChg>
        <pc:grpChg chg="add mod">
          <ac:chgData name="Atish Bhana" userId="9903eb24-aa77-419d-807a-f1b6e3236fa1" providerId="ADAL" clId="{B454D8A5-239D-4F90-BC2E-00D9404BFB42}" dt="2020-07-29T13:09:08.643" v="7279" actId="164"/>
          <ac:grpSpMkLst>
            <pc:docMk/>
            <pc:sldMk cId="1207750183" sldId="312"/>
            <ac:grpSpMk id="34" creationId="{379DC801-F121-4BA7-83B9-C201C50CF9F0}"/>
          </ac:grpSpMkLst>
        </pc:grpChg>
        <pc:grpChg chg="add mod">
          <ac:chgData name="Atish Bhana" userId="9903eb24-aa77-419d-807a-f1b6e3236fa1" providerId="ADAL" clId="{B454D8A5-239D-4F90-BC2E-00D9404BFB42}" dt="2020-07-29T13:45:42.756" v="7378" actId="14100"/>
          <ac:grpSpMkLst>
            <pc:docMk/>
            <pc:sldMk cId="1207750183" sldId="312"/>
            <ac:grpSpMk id="44" creationId="{FC57FBB9-D978-40CC-985F-80E07806339A}"/>
          </ac:grpSpMkLst>
        </pc:grpChg>
        <pc:picChg chg="add mod modCrop">
          <ac:chgData name="Atish Bhana" userId="9903eb24-aa77-419d-807a-f1b6e3236fa1" providerId="ADAL" clId="{B454D8A5-239D-4F90-BC2E-00D9404BFB42}" dt="2020-07-29T12:58:16.538" v="7133" actId="732"/>
          <ac:picMkLst>
            <pc:docMk/>
            <pc:sldMk cId="1207750183" sldId="312"/>
            <ac:picMk id="4" creationId="{89C7C4F0-F4CD-405C-867D-D2F9AC4E3F68}"/>
          </ac:picMkLst>
        </pc:picChg>
        <pc:picChg chg="add mod">
          <ac:chgData name="Atish Bhana" userId="9903eb24-aa77-419d-807a-f1b6e3236fa1" providerId="ADAL" clId="{B454D8A5-239D-4F90-BC2E-00D9404BFB42}" dt="2020-07-29T13:08:51.992" v="7268" actId="164"/>
          <ac:picMkLst>
            <pc:docMk/>
            <pc:sldMk cId="1207750183" sldId="312"/>
            <ac:picMk id="6" creationId="{E5627C3E-F9D9-4C62-8D7A-9E5F912CF979}"/>
          </ac:picMkLst>
        </pc:picChg>
        <pc:picChg chg="add mod modCrop">
          <ac:chgData name="Atish Bhana" userId="9903eb24-aa77-419d-807a-f1b6e3236fa1" providerId="ADAL" clId="{B454D8A5-239D-4F90-BC2E-00D9404BFB42}" dt="2020-07-29T12:57:43.202" v="7110" actId="164"/>
          <ac:picMkLst>
            <pc:docMk/>
            <pc:sldMk cId="1207750183" sldId="312"/>
            <ac:picMk id="16" creationId="{B02B38FD-B3F9-4B46-8F58-7886CD9A3DC9}"/>
          </ac:picMkLst>
        </pc:picChg>
        <pc:picChg chg="del">
          <ac:chgData name="Atish Bhana" userId="9903eb24-aa77-419d-807a-f1b6e3236fa1" providerId="ADAL" clId="{B454D8A5-239D-4F90-BC2E-00D9404BFB42}" dt="2020-07-29T11:57:09.249" v="6845" actId="478"/>
          <ac:picMkLst>
            <pc:docMk/>
            <pc:sldMk cId="1207750183" sldId="312"/>
            <ac:picMk id="15364" creationId="{D3778B23-C05E-45F0-B035-F39E8A31B255}"/>
          </ac:picMkLst>
        </pc:picChg>
        <pc:picChg chg="del">
          <ac:chgData name="Atish Bhana" userId="9903eb24-aa77-419d-807a-f1b6e3236fa1" providerId="ADAL" clId="{B454D8A5-239D-4F90-BC2E-00D9404BFB42}" dt="2020-07-29T11:57:09.925" v="6846" actId="478"/>
          <ac:picMkLst>
            <pc:docMk/>
            <pc:sldMk cId="1207750183" sldId="312"/>
            <ac:picMk id="15370" creationId="{303810E9-340F-45E2-B406-97226AE6B998}"/>
          </ac:picMkLst>
        </pc:picChg>
        <pc:picChg chg="add del mod">
          <ac:chgData name="Atish Bhana" userId="9903eb24-aa77-419d-807a-f1b6e3236fa1" providerId="ADAL" clId="{B454D8A5-239D-4F90-BC2E-00D9404BFB42}" dt="2020-07-29T13:09:11.027" v="7281" actId="478"/>
          <ac:picMkLst>
            <pc:docMk/>
            <pc:sldMk cId="1207750183" sldId="312"/>
            <ac:picMk id="18434" creationId="{BB66EF0F-5EB9-455A-AE9C-B0126A4D38B3}"/>
          </ac:picMkLst>
        </pc:picChg>
      </pc:sldChg>
      <pc:sldChg chg="add del">
        <pc:chgData name="Atish Bhana" userId="9903eb24-aa77-419d-807a-f1b6e3236fa1" providerId="ADAL" clId="{B454D8A5-239D-4F90-BC2E-00D9404BFB42}" dt="2020-07-29T11:24:36.762" v="6010" actId="2696"/>
        <pc:sldMkLst>
          <pc:docMk/>
          <pc:sldMk cId="2139934418" sldId="312"/>
        </pc:sldMkLst>
      </pc:sldChg>
      <pc:sldChg chg="modSp add">
        <pc:chgData name="Atish Bhana" userId="9903eb24-aa77-419d-807a-f1b6e3236fa1" providerId="ADAL" clId="{B454D8A5-239D-4F90-BC2E-00D9404BFB42}" dt="2020-07-29T13:31:25.567" v="7318" actId="20577"/>
        <pc:sldMkLst>
          <pc:docMk/>
          <pc:sldMk cId="3345233530" sldId="313"/>
        </pc:sldMkLst>
        <pc:spChg chg="mod">
          <ac:chgData name="Atish Bhana" userId="9903eb24-aa77-419d-807a-f1b6e3236fa1" providerId="ADAL" clId="{B454D8A5-239D-4F90-BC2E-00D9404BFB42}" dt="2020-07-29T13:31:25.567" v="7318" actId="20577"/>
          <ac:spMkLst>
            <pc:docMk/>
            <pc:sldMk cId="3345233530" sldId="313"/>
            <ac:spMk id="3" creationId="{FF6B2D79-3CA5-4B4F-8E96-74146BE57455}"/>
          </ac:spMkLst>
        </pc:spChg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3956432137" sldId="709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1636430201" sldId="710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911277102" sldId="713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1842479638" sldId="716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186968235" sldId="717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3064329020" sldId="718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1391243398" sldId="719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3578174083" sldId="720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2434435857" sldId="721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3523806644" sldId="722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860530026" sldId="723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2793384054" sldId="724"/>
        </pc:sldMkLst>
      </pc:sldChg>
      <pc:sldChg chg="add del setBg">
        <pc:chgData name="Atish Bhana" userId="9903eb24-aa77-419d-807a-f1b6e3236fa1" providerId="ADAL" clId="{B454D8A5-239D-4F90-BC2E-00D9404BFB42}" dt="2020-07-29T07:27:29.010" v="4593"/>
        <pc:sldMkLst>
          <pc:docMk/>
          <pc:sldMk cId="2028079626" sldId="725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2113482683" sldId="731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2547662544" sldId="732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2861543085" sldId="733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404167221" sldId="734"/>
        </pc:sldMkLst>
      </pc:sldChg>
      <pc:sldChg chg="add del">
        <pc:chgData name="Atish Bhana" userId="9903eb24-aa77-419d-807a-f1b6e3236fa1" providerId="ADAL" clId="{B454D8A5-239D-4F90-BC2E-00D9404BFB42}" dt="2020-07-29T07:27:29.010" v="4593"/>
        <pc:sldMkLst>
          <pc:docMk/>
          <pc:sldMk cId="338193075" sldId="735"/>
        </pc:sldMkLst>
      </pc:sldChg>
    </pc:docChg>
  </pc:docChgLst>
  <pc:docChgLst>
    <pc:chgData name="Atish Bhana" userId="9903eb24-aa77-419d-807a-f1b6e3236fa1" providerId="ADAL" clId="{8846D821-F94E-4F05-9525-5E2F5D1459AB}"/>
    <pc:docChg chg="undo custSel modSld">
      <pc:chgData name="Atish Bhana" userId="9903eb24-aa77-419d-807a-f1b6e3236fa1" providerId="ADAL" clId="{8846D821-F94E-4F05-9525-5E2F5D1459AB}" dt="2020-08-22T12:54:36.737" v="216" actId="14100"/>
      <pc:docMkLst>
        <pc:docMk/>
      </pc:docMkLst>
      <pc:sldChg chg="addSp delSp modSp">
        <pc:chgData name="Atish Bhana" userId="9903eb24-aa77-419d-807a-f1b6e3236fa1" providerId="ADAL" clId="{8846D821-F94E-4F05-9525-5E2F5D1459AB}" dt="2020-08-22T12:54:36.737" v="216" actId="14100"/>
        <pc:sldMkLst>
          <pc:docMk/>
          <pc:sldMk cId="2443838836" sldId="331"/>
        </pc:sldMkLst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2" creationId="{26B59401-6544-4404-B639-A50B495D961E}"/>
          </ac:spMkLst>
        </pc:spChg>
        <pc:spChg chg="del">
          <ac:chgData name="Atish Bhana" userId="9903eb24-aa77-419d-807a-f1b6e3236fa1" providerId="ADAL" clId="{8846D821-F94E-4F05-9525-5E2F5D1459AB}" dt="2020-08-22T12:41:22.419" v="0" actId="478"/>
          <ac:spMkLst>
            <pc:docMk/>
            <pc:sldMk cId="2443838836" sldId="331"/>
            <ac:spMk id="4" creationId="{8A49F32B-C8DB-4B99-A195-7C3416A76F18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6" creationId="{696B88E5-AC9A-4D00-9822-11A6014C03F6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7" creationId="{12C7C548-97E6-4A0D-8135-5AC47E801952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8" creationId="{3DC0F6D2-C4B9-443F-8F49-D6291CAB47EF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9" creationId="{E0F4B3A3-0E0C-4619-865B-D89189701C4F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10" creationId="{5AB9FC3D-C9DB-4811-B28D-AD3152D6CD99}"/>
          </ac:spMkLst>
        </pc:spChg>
        <pc:spChg chg="add mod">
          <ac:chgData name="Atish Bhana" userId="9903eb24-aa77-419d-807a-f1b6e3236fa1" providerId="ADAL" clId="{8846D821-F94E-4F05-9525-5E2F5D1459AB}" dt="2020-08-22T12:44:06.998" v="37" actId="164"/>
          <ac:spMkLst>
            <pc:docMk/>
            <pc:sldMk cId="2443838836" sldId="331"/>
            <ac:spMk id="11" creationId="{6CFC3A4B-85FE-49DE-90B9-A4515009AFD7}"/>
          </ac:spMkLst>
        </pc:spChg>
        <pc:spChg chg="add mod">
          <ac:chgData name="Atish Bhana" userId="9903eb24-aa77-419d-807a-f1b6e3236fa1" providerId="ADAL" clId="{8846D821-F94E-4F05-9525-5E2F5D1459AB}" dt="2020-08-22T12:51:45.279" v="170" actId="164"/>
          <ac:spMkLst>
            <pc:docMk/>
            <pc:sldMk cId="2443838836" sldId="331"/>
            <ac:spMk id="12" creationId="{5BA96A55-3700-4A0D-8D9F-F3D0148DE97E}"/>
          </ac:spMkLst>
        </pc:spChg>
        <pc:spChg chg="add del mod">
          <ac:chgData name="Atish Bhana" userId="9903eb24-aa77-419d-807a-f1b6e3236fa1" providerId="ADAL" clId="{8846D821-F94E-4F05-9525-5E2F5D1459AB}" dt="2020-08-22T12:48:43.726" v="118" actId="478"/>
          <ac:spMkLst>
            <pc:docMk/>
            <pc:sldMk cId="2443838836" sldId="331"/>
            <ac:spMk id="24" creationId="{66D47CEE-6E92-424B-9E31-99314DE2BCB6}"/>
          </ac:spMkLst>
        </pc:spChg>
        <pc:spChg chg="add mod">
          <ac:chgData name="Atish Bhana" userId="9903eb24-aa77-419d-807a-f1b6e3236fa1" providerId="ADAL" clId="{8846D821-F94E-4F05-9525-5E2F5D1459AB}" dt="2020-08-22T12:54:23.246" v="207" actId="14838"/>
          <ac:spMkLst>
            <pc:docMk/>
            <pc:sldMk cId="2443838836" sldId="331"/>
            <ac:spMk id="25" creationId="{99CF2EB9-745F-48DF-97DD-36FB240F2320}"/>
          </ac:spMkLst>
        </pc:spChg>
        <pc:grpChg chg="add mod">
          <ac:chgData name="Atish Bhana" userId="9903eb24-aa77-419d-807a-f1b6e3236fa1" providerId="ADAL" clId="{8846D821-F94E-4F05-9525-5E2F5D1459AB}" dt="2020-08-22T12:54:36.737" v="216" actId="14100"/>
          <ac:grpSpMkLst>
            <pc:docMk/>
            <pc:sldMk cId="2443838836" sldId="331"/>
            <ac:grpSpMk id="5" creationId="{770EAD1F-2AB4-45F4-B8F3-7DCBFE3EE221}"/>
          </ac:grpSpMkLst>
        </pc:grpChg>
        <pc:grpChg chg="add mod">
          <ac:chgData name="Atish Bhana" userId="9903eb24-aa77-419d-807a-f1b6e3236fa1" providerId="ADAL" clId="{8846D821-F94E-4F05-9525-5E2F5D1459AB}" dt="2020-08-22T12:54:36.737" v="216" actId="14100"/>
          <ac:grpSpMkLst>
            <pc:docMk/>
            <pc:sldMk cId="2443838836" sldId="331"/>
            <ac:grpSpMk id="13" creationId="{09AC92A7-C203-4B10-9B10-AC87377B9E55}"/>
          </ac:grpSpMkLst>
        </pc:grpChg>
        <pc:grpChg chg="add mod">
          <ac:chgData name="Atish Bhana" userId="9903eb24-aa77-419d-807a-f1b6e3236fa1" providerId="ADAL" clId="{8846D821-F94E-4F05-9525-5E2F5D1459AB}" dt="2020-08-22T12:45:40.232" v="69" actId="571"/>
          <ac:grpSpMkLst>
            <pc:docMk/>
            <pc:sldMk cId="2443838836" sldId="331"/>
            <ac:grpSpMk id="14" creationId="{69846A07-7BFC-4FA2-9963-E80EA2F0D57A}"/>
          </ac:grpSpMkLst>
        </pc:grpChg>
        <pc:picChg chg="mod">
          <ac:chgData name="Atish Bhana" userId="9903eb24-aa77-419d-807a-f1b6e3236fa1" providerId="ADAL" clId="{8846D821-F94E-4F05-9525-5E2F5D1459AB}" dt="2020-08-22T12:53:04.497" v="201" actId="1036"/>
          <ac:picMkLst>
            <pc:docMk/>
            <pc:sldMk cId="2443838836" sldId="331"/>
            <ac:picMk id="3" creationId="{207B8D12-99C4-438D-8C0B-DAA45DB0110D}"/>
          </ac:picMkLst>
        </pc:picChg>
        <pc:picChg chg="mod">
          <ac:chgData name="Atish Bhana" userId="9903eb24-aa77-419d-807a-f1b6e3236fa1" providerId="ADAL" clId="{8846D821-F94E-4F05-9525-5E2F5D1459AB}" dt="2020-08-22T12:54:05.728" v="205"/>
          <ac:picMkLst>
            <pc:docMk/>
            <pc:sldMk cId="2443838836" sldId="331"/>
            <ac:picMk id="2050" creationId="{E1FE47E0-38A5-4DC8-954E-9D361B81C2F9}"/>
          </ac:picMkLst>
        </pc:picChg>
      </pc:sldChg>
    </pc:docChg>
  </pc:docChgLst>
  <pc:docChgLst>
    <pc:chgData name="Atish Bhana" userId="9903eb24-aa77-419d-807a-f1b6e3236fa1" providerId="ADAL" clId="{87B5726D-6B3B-4019-B8C6-001B46FCA7BE}"/>
    <pc:docChg chg="modSld">
      <pc:chgData name="Atish Bhana" userId="9903eb24-aa77-419d-807a-f1b6e3236fa1" providerId="ADAL" clId="{87B5726D-6B3B-4019-B8C6-001B46FCA7BE}" dt="2020-08-18T13:41:52.046" v="1" actId="1076"/>
      <pc:docMkLst>
        <pc:docMk/>
      </pc:docMkLst>
      <pc:sldChg chg="modSp">
        <pc:chgData name="Atish Bhana" userId="9903eb24-aa77-419d-807a-f1b6e3236fa1" providerId="ADAL" clId="{87B5726D-6B3B-4019-B8C6-001B46FCA7BE}" dt="2020-08-18T13:41:52.046" v="1" actId="1076"/>
        <pc:sldMkLst>
          <pc:docMk/>
          <pc:sldMk cId="2443838836" sldId="331"/>
        </pc:sldMkLst>
        <pc:spChg chg="mod">
          <ac:chgData name="Atish Bhana" userId="9903eb24-aa77-419d-807a-f1b6e3236fa1" providerId="ADAL" clId="{87B5726D-6B3B-4019-B8C6-001B46FCA7BE}" dt="2020-08-18T13:41:52.046" v="1" actId="1076"/>
          <ac:spMkLst>
            <pc:docMk/>
            <pc:sldMk cId="2443838836" sldId="331"/>
            <ac:spMk id="4" creationId="{8A49F32B-C8DB-4B99-A195-7C3416A76F18}"/>
          </ac:spMkLst>
        </pc:spChg>
      </pc:sldChg>
    </pc:docChg>
  </pc:docChgLst>
  <pc:docChgLst>
    <pc:chgData name="Atish Bhana" userId="9903eb24-aa77-419d-807a-f1b6e3236fa1" providerId="ADAL" clId="{30D2EC54-B033-4BC4-8858-EC7EE61F2509}"/>
    <pc:docChg chg="undo custSel addSld delSld modSld">
      <pc:chgData name="Atish Bhana" userId="9903eb24-aa77-419d-807a-f1b6e3236fa1" providerId="ADAL" clId="{30D2EC54-B033-4BC4-8858-EC7EE61F2509}" dt="2021-04-15T13:13:47.851" v="5" actId="47"/>
      <pc:docMkLst>
        <pc:docMk/>
      </pc:docMkLst>
      <pc:sldChg chg="modSp mod">
        <pc:chgData name="Atish Bhana" userId="9903eb24-aa77-419d-807a-f1b6e3236fa1" providerId="ADAL" clId="{30D2EC54-B033-4BC4-8858-EC7EE61F2509}" dt="2021-04-15T13:13:46.878" v="4" actId="20577"/>
        <pc:sldMkLst>
          <pc:docMk/>
          <pc:sldMk cId="0" sldId="258"/>
        </pc:sldMkLst>
        <pc:spChg chg="mod">
          <ac:chgData name="Atish Bhana" userId="9903eb24-aa77-419d-807a-f1b6e3236fa1" providerId="ADAL" clId="{30D2EC54-B033-4BC4-8858-EC7EE61F2509}" dt="2021-04-15T13:13:46.878" v="4" actId="20577"/>
          <ac:spMkLst>
            <pc:docMk/>
            <pc:sldMk cId="0" sldId="258"/>
            <ac:spMk id="1906" creationId="{00000000-0000-0000-0000-000000000000}"/>
          </ac:spMkLst>
        </pc:spChg>
      </pc:sldChg>
      <pc:sldChg chg="add del">
        <pc:chgData name="Atish Bhana" userId="9903eb24-aa77-419d-807a-f1b6e3236fa1" providerId="ADAL" clId="{30D2EC54-B033-4BC4-8858-EC7EE61F2509}" dt="2021-04-15T13:13:47.851" v="5" actId="47"/>
        <pc:sldMkLst>
          <pc:docMk/>
          <pc:sldMk cId="2443838836" sldId="331"/>
        </pc:sldMkLst>
      </pc:sldChg>
    </pc:docChg>
  </pc:docChgLst>
  <pc:docChgLst>
    <pc:chgData name="Atish Bhana" userId="9903eb24-aa77-419d-807a-f1b6e3236fa1" providerId="ADAL" clId="{8CB518A3-AB38-4C5E-BAE4-9F9ED2EED40C}"/>
    <pc:docChg chg="undo custSel delSld modSld">
      <pc:chgData name="Atish Bhana" userId="9903eb24-aa77-419d-807a-f1b6e3236fa1" providerId="ADAL" clId="{8CB518A3-AB38-4C5E-BAE4-9F9ED2EED40C}" dt="2021-04-15T13:56:31.813" v="188" actId="20577"/>
      <pc:docMkLst>
        <pc:docMk/>
      </pc:docMkLst>
      <pc:sldChg chg="modSp mod">
        <pc:chgData name="Atish Bhana" userId="9903eb24-aa77-419d-807a-f1b6e3236fa1" providerId="ADAL" clId="{8CB518A3-AB38-4C5E-BAE4-9F9ED2EED40C}" dt="2021-04-15T13:51:44.644" v="6" actId="20577"/>
        <pc:sldMkLst>
          <pc:docMk/>
          <pc:sldMk cId="0" sldId="258"/>
        </pc:sldMkLst>
        <pc:spChg chg="mod">
          <ac:chgData name="Atish Bhana" userId="9903eb24-aa77-419d-807a-f1b6e3236fa1" providerId="ADAL" clId="{8CB518A3-AB38-4C5E-BAE4-9F9ED2EED40C}" dt="2021-04-15T13:51:44.644" v="6" actId="20577"/>
          <ac:spMkLst>
            <pc:docMk/>
            <pc:sldMk cId="0" sldId="258"/>
            <ac:spMk id="1906" creationId="{00000000-0000-0000-0000-000000000000}"/>
          </ac:spMkLst>
        </pc:spChg>
      </pc:sldChg>
      <pc:sldChg chg="modSp mod">
        <pc:chgData name="Atish Bhana" userId="9903eb24-aa77-419d-807a-f1b6e3236fa1" providerId="ADAL" clId="{8CB518A3-AB38-4C5E-BAE4-9F9ED2EED40C}" dt="2021-04-15T13:51:50.036" v="13" actId="20577"/>
        <pc:sldMkLst>
          <pc:docMk/>
          <pc:sldMk cId="0" sldId="268"/>
        </pc:sldMkLst>
        <pc:spChg chg="mod">
          <ac:chgData name="Atish Bhana" userId="9903eb24-aa77-419d-807a-f1b6e3236fa1" providerId="ADAL" clId="{8CB518A3-AB38-4C5E-BAE4-9F9ED2EED40C}" dt="2021-04-15T13:51:48.410" v="10" actId="20577"/>
          <ac:spMkLst>
            <pc:docMk/>
            <pc:sldMk cId="0" sldId="268"/>
            <ac:spMk id="2" creationId="{864FFDE8-7397-485B-9C70-E17400EB23C3}"/>
          </ac:spMkLst>
        </pc:spChg>
        <pc:spChg chg="mod">
          <ac:chgData name="Atish Bhana" userId="9903eb24-aa77-419d-807a-f1b6e3236fa1" providerId="ADAL" clId="{8CB518A3-AB38-4C5E-BAE4-9F9ED2EED40C}" dt="2021-04-15T13:51:50.036" v="13" actId="20577"/>
          <ac:spMkLst>
            <pc:docMk/>
            <pc:sldMk cId="0" sldId="268"/>
            <ac:spMk id="1994" creationId="{00000000-0000-0000-0000-000000000000}"/>
          </ac:spMkLst>
        </pc:spChg>
      </pc:sldChg>
      <pc:sldChg chg="modSp mod">
        <pc:chgData name="Atish Bhana" userId="9903eb24-aa77-419d-807a-f1b6e3236fa1" providerId="ADAL" clId="{8CB518A3-AB38-4C5E-BAE4-9F9ED2EED40C}" dt="2021-04-15T13:55:13.478" v="111" actId="20577"/>
        <pc:sldMkLst>
          <pc:docMk/>
          <pc:sldMk cId="0" sldId="275"/>
        </pc:sldMkLst>
        <pc:spChg chg="mod">
          <ac:chgData name="Atish Bhana" userId="9903eb24-aa77-419d-807a-f1b6e3236fa1" providerId="ADAL" clId="{8CB518A3-AB38-4C5E-BAE4-9F9ED2EED40C}" dt="2021-04-15T13:54:19.613" v="88" actId="20577"/>
          <ac:spMkLst>
            <pc:docMk/>
            <pc:sldMk cId="0" sldId="275"/>
            <ac:spMk id="5" creationId="{CED7C53B-6DEF-483A-98AD-41F85B4AD866}"/>
          </ac:spMkLst>
        </pc:spChg>
        <pc:spChg chg="mod">
          <ac:chgData name="Atish Bhana" userId="9903eb24-aa77-419d-807a-f1b6e3236fa1" providerId="ADAL" clId="{8CB518A3-AB38-4C5E-BAE4-9F9ED2EED40C}" dt="2021-04-15T13:54:17.494" v="85" actId="20577"/>
          <ac:spMkLst>
            <pc:docMk/>
            <pc:sldMk cId="0" sldId="275"/>
            <ac:spMk id="23" creationId="{7EA25F82-DC1E-4660-800E-AF6105AA9365}"/>
          </ac:spMkLst>
        </pc:spChg>
        <pc:spChg chg="mod">
          <ac:chgData name="Atish Bhana" userId="9903eb24-aa77-419d-807a-f1b6e3236fa1" providerId="ADAL" clId="{8CB518A3-AB38-4C5E-BAE4-9F9ED2EED40C}" dt="2021-04-15T13:55:11.812" v="108" actId="20577"/>
          <ac:spMkLst>
            <pc:docMk/>
            <pc:sldMk cId="0" sldId="275"/>
            <ac:spMk id="25" creationId="{FCB2D50C-E8C3-4348-8A8D-775A7A23C780}"/>
          </ac:spMkLst>
        </pc:spChg>
        <pc:spChg chg="mod">
          <ac:chgData name="Atish Bhana" userId="9903eb24-aa77-419d-807a-f1b6e3236fa1" providerId="ADAL" clId="{8CB518A3-AB38-4C5E-BAE4-9F9ED2EED40C}" dt="2021-04-15T13:54:24.920" v="94" actId="20577"/>
          <ac:spMkLst>
            <pc:docMk/>
            <pc:sldMk cId="0" sldId="275"/>
            <ac:spMk id="27" creationId="{93920925-31C2-4A77-B2F9-8ED52D513571}"/>
          </ac:spMkLst>
        </pc:spChg>
        <pc:spChg chg="mod">
          <ac:chgData name="Atish Bhana" userId="9903eb24-aa77-419d-807a-f1b6e3236fa1" providerId="ADAL" clId="{8CB518A3-AB38-4C5E-BAE4-9F9ED2EED40C}" dt="2021-04-15T13:54:23.140" v="91" actId="20577"/>
          <ac:spMkLst>
            <pc:docMk/>
            <pc:sldMk cId="0" sldId="275"/>
            <ac:spMk id="28" creationId="{9595EE20-7698-48A9-94EA-5E6C87843EE1}"/>
          </ac:spMkLst>
        </pc:spChg>
        <pc:spChg chg="mod">
          <ac:chgData name="Atish Bhana" userId="9903eb24-aa77-419d-807a-f1b6e3236fa1" providerId="ADAL" clId="{8CB518A3-AB38-4C5E-BAE4-9F9ED2EED40C}" dt="2021-04-15T13:55:05.265" v="100" actId="20577"/>
          <ac:spMkLst>
            <pc:docMk/>
            <pc:sldMk cId="0" sldId="275"/>
            <ac:spMk id="29" creationId="{804F45DF-61AE-442C-AF60-7FB91ECE6058}"/>
          </ac:spMkLst>
        </pc:spChg>
        <pc:spChg chg="mod">
          <ac:chgData name="Atish Bhana" userId="9903eb24-aa77-419d-807a-f1b6e3236fa1" providerId="ADAL" clId="{8CB518A3-AB38-4C5E-BAE4-9F9ED2EED40C}" dt="2021-04-15T13:55:13.478" v="111" actId="20577"/>
          <ac:spMkLst>
            <pc:docMk/>
            <pc:sldMk cId="0" sldId="275"/>
            <ac:spMk id="30" creationId="{C359A0C1-1CC1-4659-A02A-EE1E8ECB521E}"/>
          </ac:spMkLst>
        </pc:spChg>
      </pc:sldChg>
      <pc:sldChg chg="modSp mod">
        <pc:chgData name="Atish Bhana" userId="9903eb24-aa77-419d-807a-f1b6e3236fa1" providerId="ADAL" clId="{8CB518A3-AB38-4C5E-BAE4-9F9ED2EED40C}" dt="2021-04-15T13:56:31.813" v="188" actId="20577"/>
        <pc:sldMkLst>
          <pc:docMk/>
          <pc:sldMk cId="0" sldId="276"/>
        </pc:sldMkLst>
        <pc:spChg chg="mod">
          <ac:chgData name="Atish Bhana" userId="9903eb24-aa77-419d-807a-f1b6e3236fa1" providerId="ADAL" clId="{8CB518A3-AB38-4C5E-BAE4-9F9ED2EED40C}" dt="2021-04-15T13:56:31.813" v="188" actId="20577"/>
          <ac:spMkLst>
            <pc:docMk/>
            <pc:sldMk cId="0" sldId="276"/>
            <ac:spMk id="24" creationId="{ABB514D1-F5FD-42CA-AFCA-E0FF2BCB88DA}"/>
          </ac:spMkLst>
        </pc:spChg>
        <pc:spChg chg="mod">
          <ac:chgData name="Atish Bhana" userId="9903eb24-aa77-419d-807a-f1b6e3236fa1" providerId="ADAL" clId="{8CB518A3-AB38-4C5E-BAE4-9F9ED2EED40C}" dt="2021-04-15T13:56:11.858" v="161" actId="20577"/>
          <ac:spMkLst>
            <pc:docMk/>
            <pc:sldMk cId="0" sldId="276"/>
            <ac:spMk id="27" creationId="{8FBB60D6-F7A9-4BFE-B005-281A9EFEA9ED}"/>
          </ac:spMkLst>
        </pc:spChg>
      </pc:sldChg>
      <pc:sldChg chg="modSp mod">
        <pc:chgData name="Atish Bhana" userId="9903eb24-aa77-419d-807a-f1b6e3236fa1" providerId="ADAL" clId="{8CB518A3-AB38-4C5E-BAE4-9F9ED2EED40C}" dt="2021-04-15T13:52:33.788" v="34" actId="20577"/>
        <pc:sldMkLst>
          <pc:docMk/>
          <pc:sldMk cId="3345233530" sldId="313"/>
        </pc:sldMkLst>
        <pc:spChg chg="mod">
          <ac:chgData name="Atish Bhana" userId="9903eb24-aa77-419d-807a-f1b6e3236fa1" providerId="ADAL" clId="{8CB518A3-AB38-4C5E-BAE4-9F9ED2EED40C}" dt="2021-04-15T13:52:18.828" v="16" actId="20577"/>
          <ac:spMkLst>
            <pc:docMk/>
            <pc:sldMk cId="3345233530" sldId="313"/>
            <ac:spMk id="3" creationId="{FF6B2D79-3CA5-4B4F-8E96-74146BE57455}"/>
          </ac:spMkLst>
        </pc:spChg>
        <pc:spChg chg="mod">
          <ac:chgData name="Atish Bhana" userId="9903eb24-aa77-419d-807a-f1b6e3236fa1" providerId="ADAL" clId="{8CB518A3-AB38-4C5E-BAE4-9F9ED2EED40C}" dt="2021-04-15T13:52:25.023" v="22" actId="20577"/>
          <ac:spMkLst>
            <pc:docMk/>
            <pc:sldMk cId="3345233530" sldId="313"/>
            <ac:spMk id="41" creationId="{03E18CB0-B605-42F7-9CE2-E55B9A5FD55F}"/>
          </ac:spMkLst>
        </pc:spChg>
        <pc:spChg chg="mod">
          <ac:chgData name="Atish Bhana" userId="9903eb24-aa77-419d-807a-f1b6e3236fa1" providerId="ADAL" clId="{8CB518A3-AB38-4C5E-BAE4-9F9ED2EED40C}" dt="2021-04-15T13:52:33.788" v="34" actId="20577"/>
          <ac:spMkLst>
            <pc:docMk/>
            <pc:sldMk cId="3345233530" sldId="313"/>
            <ac:spMk id="44" creationId="{97F94A30-BDDD-42A4-9897-E01F19DD5580}"/>
          </ac:spMkLst>
        </pc:spChg>
      </pc:sldChg>
      <pc:sldChg chg="modSp mod">
        <pc:chgData name="Atish Bhana" userId="9903eb24-aa77-419d-807a-f1b6e3236fa1" providerId="ADAL" clId="{8CB518A3-AB38-4C5E-BAE4-9F9ED2EED40C}" dt="2021-04-15T13:52:51.221" v="73" actId="20577"/>
        <pc:sldMkLst>
          <pc:docMk/>
          <pc:sldMk cId="356442874" sldId="314"/>
        </pc:sldMkLst>
        <pc:spChg chg="mod">
          <ac:chgData name="Atish Bhana" userId="9903eb24-aa77-419d-807a-f1b6e3236fa1" providerId="ADAL" clId="{8CB518A3-AB38-4C5E-BAE4-9F9ED2EED40C}" dt="2021-04-15T13:52:46.181" v="55" actId="20577"/>
          <ac:spMkLst>
            <pc:docMk/>
            <pc:sldMk cId="356442874" sldId="314"/>
            <ac:spMk id="27" creationId="{3C7B94CA-F40F-4ECB-BD97-39A4A443B3B4}"/>
          </ac:spMkLst>
        </pc:spChg>
        <pc:spChg chg="mod">
          <ac:chgData name="Atish Bhana" userId="9903eb24-aa77-419d-807a-f1b6e3236fa1" providerId="ADAL" clId="{8CB518A3-AB38-4C5E-BAE4-9F9ED2EED40C}" dt="2021-04-15T13:52:51.221" v="73" actId="20577"/>
          <ac:spMkLst>
            <pc:docMk/>
            <pc:sldMk cId="356442874" sldId="314"/>
            <ac:spMk id="40" creationId="{7BB5FE37-858B-4DEC-A3FD-8DEF1FD66AE4}"/>
          </ac:spMkLst>
        </pc:spChg>
        <pc:spChg chg="mod">
          <ac:chgData name="Atish Bhana" userId="9903eb24-aa77-419d-807a-f1b6e3236fa1" providerId="ADAL" clId="{8CB518A3-AB38-4C5E-BAE4-9F9ED2EED40C}" dt="2021-04-15T13:52:38.436" v="37" actId="20577"/>
          <ac:spMkLst>
            <pc:docMk/>
            <pc:sldMk cId="356442874" sldId="314"/>
            <ac:spMk id="43" creationId="{CB9F8FDB-B6E3-4645-8A29-DF79D58F6850}"/>
          </ac:spMkLst>
        </pc:spChg>
      </pc:sldChg>
      <pc:sldChg chg="modSp mod">
        <pc:chgData name="Atish Bhana" userId="9903eb24-aa77-419d-807a-f1b6e3236fa1" providerId="ADAL" clId="{8CB518A3-AB38-4C5E-BAE4-9F9ED2EED40C}" dt="2021-04-15T13:54:12.308" v="82" actId="20577"/>
        <pc:sldMkLst>
          <pc:docMk/>
          <pc:sldMk cId="2015853616" sldId="317"/>
        </pc:sldMkLst>
        <pc:spChg chg="mod">
          <ac:chgData name="Atish Bhana" userId="9903eb24-aa77-419d-807a-f1b6e3236fa1" providerId="ADAL" clId="{8CB518A3-AB38-4C5E-BAE4-9F9ED2EED40C}" dt="2021-04-15T13:54:07.691" v="77" actId="20577"/>
          <ac:spMkLst>
            <pc:docMk/>
            <pc:sldMk cId="2015853616" sldId="317"/>
            <ac:spMk id="20" creationId="{0FA38AC8-7DB8-4D84-910C-B1F5232DD854}"/>
          </ac:spMkLst>
        </pc:spChg>
        <pc:spChg chg="mod">
          <ac:chgData name="Atish Bhana" userId="9903eb24-aa77-419d-807a-f1b6e3236fa1" providerId="ADAL" clId="{8CB518A3-AB38-4C5E-BAE4-9F9ED2EED40C}" dt="2021-04-15T13:54:12.308" v="82" actId="20577"/>
          <ac:spMkLst>
            <pc:docMk/>
            <pc:sldMk cId="2015853616" sldId="317"/>
            <ac:spMk id="21" creationId="{AF6A0246-6763-4CDC-9E5B-B02EDB11902B}"/>
          </ac:spMkLst>
        </pc:spChg>
      </pc:sldChg>
      <pc:sldChg chg="modSp mod">
        <pc:chgData name="Atish Bhana" userId="9903eb24-aa77-419d-807a-f1b6e3236fa1" providerId="ADAL" clId="{8CB518A3-AB38-4C5E-BAE4-9F9ED2EED40C}" dt="2021-04-15T13:55:40.409" v="134" actId="20577"/>
        <pc:sldMkLst>
          <pc:docMk/>
          <pc:sldMk cId="3233460068" sldId="318"/>
        </pc:sldMkLst>
        <pc:spChg chg="mod">
          <ac:chgData name="Atish Bhana" userId="9903eb24-aa77-419d-807a-f1b6e3236fa1" providerId="ADAL" clId="{8CB518A3-AB38-4C5E-BAE4-9F9ED2EED40C}" dt="2021-04-15T13:55:16.956" v="114" actId="20577"/>
          <ac:spMkLst>
            <pc:docMk/>
            <pc:sldMk cId="3233460068" sldId="318"/>
            <ac:spMk id="20" creationId="{0FA38AC8-7DB8-4D84-910C-B1F5232DD854}"/>
          </ac:spMkLst>
        </pc:spChg>
        <pc:spChg chg="mod">
          <ac:chgData name="Atish Bhana" userId="9903eb24-aa77-419d-807a-f1b6e3236fa1" providerId="ADAL" clId="{8CB518A3-AB38-4C5E-BAE4-9F9ED2EED40C}" dt="2021-04-15T13:55:40.409" v="134" actId="20577"/>
          <ac:spMkLst>
            <pc:docMk/>
            <pc:sldMk cId="3233460068" sldId="318"/>
            <ac:spMk id="39" creationId="{DCD32843-0459-43F7-8422-0C5AC632A8FD}"/>
          </ac:spMkLst>
        </pc:spChg>
        <pc:spChg chg="mod">
          <ac:chgData name="Atish Bhana" userId="9903eb24-aa77-419d-807a-f1b6e3236fa1" providerId="ADAL" clId="{8CB518A3-AB38-4C5E-BAE4-9F9ED2EED40C}" dt="2021-04-15T13:55:24.050" v="126" actId="20577"/>
          <ac:spMkLst>
            <pc:docMk/>
            <pc:sldMk cId="3233460068" sldId="318"/>
            <ac:spMk id="41" creationId="{D21D0759-8F77-4FC4-861C-73B8206E76A7}"/>
          </ac:spMkLst>
        </pc:spChg>
        <pc:spChg chg="mod">
          <ac:chgData name="Atish Bhana" userId="9903eb24-aa77-419d-807a-f1b6e3236fa1" providerId="ADAL" clId="{8CB518A3-AB38-4C5E-BAE4-9F9ED2EED40C}" dt="2021-04-15T13:55:32.486" v="130" actId="20577"/>
          <ac:spMkLst>
            <pc:docMk/>
            <pc:sldMk cId="3233460068" sldId="318"/>
            <ac:spMk id="57" creationId="{631C427C-8F5E-48D6-AD47-E21741EAA15B}"/>
          </ac:spMkLst>
        </pc:spChg>
      </pc:sldChg>
      <pc:sldChg chg="modSp mod">
        <pc:chgData name="Atish Bhana" userId="9903eb24-aa77-419d-807a-f1b6e3236fa1" providerId="ADAL" clId="{8CB518A3-AB38-4C5E-BAE4-9F9ED2EED40C}" dt="2021-04-15T13:56:07.096" v="158" actId="20577"/>
        <pc:sldMkLst>
          <pc:docMk/>
          <pc:sldMk cId="3818607816" sldId="319"/>
        </pc:sldMkLst>
        <pc:spChg chg="mod">
          <ac:chgData name="Atish Bhana" userId="9903eb24-aa77-419d-807a-f1b6e3236fa1" providerId="ADAL" clId="{8CB518A3-AB38-4C5E-BAE4-9F9ED2EED40C}" dt="2021-04-15T13:55:46.308" v="137" actId="20577"/>
          <ac:spMkLst>
            <pc:docMk/>
            <pc:sldMk cId="3818607816" sldId="319"/>
            <ac:spMk id="20" creationId="{F7A7E19E-7DB2-4E98-9D25-3F7A99FD0ED7}"/>
          </ac:spMkLst>
        </pc:spChg>
        <pc:spChg chg="mod">
          <ac:chgData name="Atish Bhana" userId="9903eb24-aa77-419d-807a-f1b6e3236fa1" providerId="ADAL" clId="{8CB518A3-AB38-4C5E-BAE4-9F9ED2EED40C}" dt="2021-04-15T13:56:07.096" v="158" actId="20577"/>
          <ac:spMkLst>
            <pc:docMk/>
            <pc:sldMk cId="3818607816" sldId="319"/>
            <ac:spMk id="24" creationId="{45642EF6-6E0A-46FC-B458-57A1F05C3AC3}"/>
          </ac:spMkLst>
        </pc:spChg>
      </pc:sldChg>
      <pc:sldChg chg="del">
        <pc:chgData name="Atish Bhana" userId="9903eb24-aa77-419d-807a-f1b6e3236fa1" providerId="ADAL" clId="{8CB518A3-AB38-4C5E-BAE4-9F9ED2EED40C}" dt="2021-04-15T13:28:04.606" v="0" actId="2696"/>
        <pc:sldMkLst>
          <pc:docMk/>
          <pc:sldMk cId="2443838836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technology/tech-news-technology/twitter-hack-snags-obama-biden-gates-accounts-in-bitcoin-scam-6508001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deral_Election_Commiss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3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BITCOIN has made a strong recovery in recent history, despite the corona virus… but I do wonder if it has anything to do with…. Our next story.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was a bad day even by Twitter standards. In what is being dubbed as one of the “most brazen online attacks in memory”, the most powerful Twitter accounts in the US 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were all tweeting about Bitcoins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couple of hours, it had taken over the handles of Barack Obama, Biden, Bill Gate, Elon Musk, Apple’s official account, Uber, and eve Amazon founder Jeff Bezos. </a:t>
            </a:r>
          </a:p>
          <a:p>
            <a:pPr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Eventually Twitter had locked most large verified accounts across the US and rest of the world.</a:t>
            </a:r>
          </a:p>
          <a:p>
            <a:pPr lvl="1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basically, all the “official” blue-check mark accounts and all that was left was crazy anarchy as 1000s of people didn’t know what to do with themselves. </a:t>
            </a:r>
          </a:p>
          <a:p>
            <a:pPr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four hours that those tweets were live, the Bitcoin wallet promoted in the tweets received over $100,000 via at least 300 transactions.</a:t>
            </a:r>
          </a:p>
          <a:p>
            <a:pPr lvl="1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So, not really that much damage if you think about it..</a:t>
            </a:r>
          </a:p>
          <a:p>
            <a:pPr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investigating, Twitter Support said the hack was “coordinated social engineering attack” executed by people who “successfully targeted some of our employees with access to internal systems and tools”.</a:t>
            </a:r>
          </a:p>
          <a:p>
            <a:pPr lvl="1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LAZ, you need to stop using that BRIAN Password RIGHT NOW!!!!</a:t>
            </a:r>
          </a:p>
          <a:p>
            <a:pPr lv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So, a lesson learnt by one of the biggest companies in the world: SECURITY – Top to bottom… 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944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Kanye West announced his 2020 United States presidential election campaign through Twitter on July 4, 2020, Independence Day.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case you think this was just a stunt for his new album.. NOPE….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July 16, 2020, the campaign filed a Statement of Candidacy with the 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Federal Election Commission"/>
              </a:rPr>
              <a:t>Federal Election Commission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MXM …  I wish I could vote in AMERICA!!..  PRESSIDENT .. YEEEEEAH.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And now… On to some ACTUALLY BAAAD NEWS….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53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ALCOHOL banned again in South Africa..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What excuse am I supposed to use now when I’m driving fast on the Highway???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other bad news, for some reason, SPAR is running out of Chocolate..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I wonder if the same people who bought all the toilet paper are now buying all the Chocolate because they don’t have booze anymore..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At least though, without booze, People who are stuck in lockdown are starting to become more innovative.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They’re inventing new things.. New words for the URBAN Dictionary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And they’re changing what we currently understand..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2604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rgbClr val="0A1F8F"/>
                </a:solidFill>
              </a:rPr>
              <a:t>Quarantinis</a:t>
            </a:r>
          </a:p>
          <a:p>
            <a:pPr marL="0" lvl="0" indent="0">
              <a:buNone/>
            </a:pPr>
            <a:r>
              <a:rPr lang="en-GB" sz="1100" dirty="0"/>
              <a:t>Experimental cocktails mixed from whatever random ingredients you have left in the house. </a:t>
            </a:r>
          </a:p>
          <a:p>
            <a:pPr marL="0" lvl="0" indent="0">
              <a:buNone/>
            </a:pPr>
            <a:r>
              <a:rPr lang="en-GB" sz="1100" dirty="0"/>
              <a:t>Typically non-</a:t>
            </a:r>
            <a:r>
              <a:rPr lang="en-GB" sz="1100" dirty="0" err="1"/>
              <a:t>alchoholic</a:t>
            </a:r>
            <a:r>
              <a:rPr lang="en-GB" sz="1100" dirty="0"/>
              <a:t>. LOTS OF SUGAR!!!! </a:t>
            </a:r>
            <a:r>
              <a:rPr lang="en-GB" sz="1100" b="1" dirty="0">
                <a:sym typeface="Wingdings" panose="05000000000000000000" pitchFamily="2" charset="2"/>
              </a:rPr>
              <a:t></a:t>
            </a:r>
            <a:endParaRPr lang="en-US" sz="1100" b="1" dirty="0">
              <a:solidFill>
                <a:srgbClr val="0A1F8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Coughin’ dodger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NO.. Not old People.. Not those guys dancing with the coffin above their heads… Instead..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 </a:t>
            </a:r>
            <a:r>
              <a:rPr lang="en-GB" sz="1100" dirty="0" err="1"/>
              <a:t>coughin</a:t>
            </a:r>
            <a:r>
              <a:rPr lang="en-GB" sz="1100" dirty="0"/>
              <a:t> dodger refers to someone so scared by a throat-clear or a tiny cough, that they back away in terror and call the police lock the 'infected one' up... Clear my throat. That was a coincidence.. I swear…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And Finally,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Fattening</a:t>
            </a:r>
            <a:r>
              <a:rPr lang="en-US" b="1" dirty="0">
                <a:solidFill>
                  <a:srgbClr val="C00000"/>
                </a:solidFill>
                <a:latin typeface="Arial Black" panose="020B0A04020102020204" pitchFamily="34" charset="0"/>
              </a:rPr>
              <a:t> the curve</a:t>
            </a:r>
          </a:p>
          <a:p>
            <a:pPr marL="0" indent="0">
              <a:buNone/>
            </a:pPr>
            <a:r>
              <a:rPr lang="en-GB" sz="1100" dirty="0"/>
              <a:t>It doesn't matter how many workouts you do, it won't cancel out all the banana bread, </a:t>
            </a:r>
            <a:r>
              <a:rPr lang="en-GB" sz="1100" b="1" dirty="0"/>
              <a:t>Quarantinis</a:t>
            </a:r>
            <a:r>
              <a:rPr lang="en-GB" sz="1100" dirty="0"/>
              <a:t> and general comfort eating and drinking... but who cares, normal rules don't apply during lockdown!</a:t>
            </a:r>
            <a:endParaRPr lang="en-GB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First-up… Our Good Friends From FINCHOICE..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very unfortunately, </a:t>
            </a:r>
            <a:r>
              <a:rPr lang="en-US" dirty="0" err="1"/>
              <a:t>Finchoice</a:t>
            </a:r>
            <a:r>
              <a:rPr lang="en-US" dirty="0"/>
              <a:t> (JP &amp; Danie) weren’t able to make it for this comms session, but they did send me an update – which I can apparently access on their website by clicking on the “Update” button..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41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918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21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ALBERT to talk to this one..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607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291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502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704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121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566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76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24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5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22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533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30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D6C9-C742-48D3-9DF4-FE70BDBD0B9C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621D-42C8-4A9A-99A5-17AFC8627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56" userDrawn="1">
          <p15:clr>
            <a:srgbClr val="F26B43"/>
          </p15:clr>
        </p15:guide>
        <p15:guide id="2" pos="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2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6.wdp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1.wdp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4" Type="http://schemas.microsoft.com/office/2007/relationships/hdphoto" Target="../media/hdphoto12.wdp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5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47.png"/><Relationship Id="rId4" Type="http://schemas.microsoft.com/office/2007/relationships/hdphoto" Target="../media/hdphoto16.wdp"/><Relationship Id="rId9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9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68ED-FBF6-455A-8CF3-19DF4527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935" y="2344189"/>
            <a:ext cx="6880500" cy="1383030"/>
          </a:xfrm>
        </p:spPr>
        <p:txBody>
          <a:bodyPr/>
          <a:lstStyle/>
          <a:p>
            <a:r>
              <a:rPr lang="en-US" sz="7200" b="0" dirty="0">
                <a:solidFill>
                  <a:srgbClr val="FF33CC"/>
                </a:solidFill>
              </a:rPr>
              <a:t>ITS ABOUT TO BEGIN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1B555-CB85-41BF-9C87-9D0D874609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310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3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" presetID="10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363C61-9E6D-43D9-9FC1-06AE5625D606}"/>
              </a:ext>
            </a:extLst>
          </p:cNvPr>
          <p:cNvGrpSpPr/>
          <p:nvPr/>
        </p:nvGrpSpPr>
        <p:grpSpPr>
          <a:xfrm>
            <a:off x="38768" y="1200150"/>
            <a:ext cx="1280160" cy="1280160"/>
            <a:chOff x="1566514" y="1205925"/>
            <a:chExt cx="1645920" cy="1645920"/>
          </a:xfrm>
        </p:grpSpPr>
        <p:sp>
          <p:nvSpPr>
            <p:cNvPr id="2056" name="Google Shape;2056;p30"/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A02ED3-F1A2-4BD6-94E4-2E1E2F31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4E7-E7B5-4C04-9E72-09BA00AFC786}"/>
              </a:ext>
            </a:extLst>
          </p:cNvPr>
          <p:cNvGrpSpPr/>
          <p:nvPr/>
        </p:nvGrpSpPr>
        <p:grpSpPr>
          <a:xfrm>
            <a:off x="1529979" y="1206500"/>
            <a:ext cx="1645920" cy="1645920"/>
            <a:chOff x="3374468" y="1205925"/>
            <a:chExt cx="2286000" cy="2286000"/>
          </a:xfrm>
        </p:grpSpPr>
        <p:sp>
          <p:nvSpPr>
            <p:cNvPr id="2055" name="Google Shape;2055;p30"/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1CDF9F-D221-4EDD-AEE4-579611A1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BF88CA-605B-4235-8F5D-05FACC8A9C69}"/>
              </a:ext>
            </a:extLst>
          </p:cNvPr>
          <p:cNvGrpSpPr/>
          <p:nvPr/>
        </p:nvGrpSpPr>
        <p:grpSpPr>
          <a:xfrm>
            <a:off x="-2911414" y="1200150"/>
            <a:ext cx="1280160" cy="1280160"/>
            <a:chOff x="5800027" y="1205925"/>
            <a:chExt cx="1645921" cy="16459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C2A60-8A2F-45CC-804F-5445D40161F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21" name="Google Shape;2056;p30">
                <a:extLst>
                  <a:ext uri="{FF2B5EF4-FFF2-40B4-BE49-F238E27FC236}">
                    <a16:creationId xmlns:a16="http://schemas.microsoft.com/office/drawing/2014/main" id="{B0413F40-76B9-414D-8131-BFCD5F40155D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482AE2-457D-45DE-8BA8-46CF953E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57E3E-2C46-4EA1-89A8-A8BAC90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838E4-EB82-4685-9E61-E403288CBC1E}"/>
              </a:ext>
            </a:extLst>
          </p:cNvPr>
          <p:cNvGrpSpPr/>
          <p:nvPr/>
        </p:nvGrpSpPr>
        <p:grpSpPr>
          <a:xfrm>
            <a:off x="-4366834" y="1200150"/>
            <a:ext cx="1280160" cy="1280160"/>
            <a:chOff x="7728277" y="1205925"/>
            <a:chExt cx="1280160" cy="1280160"/>
          </a:xfrm>
        </p:grpSpPr>
        <p:sp>
          <p:nvSpPr>
            <p:cNvPr id="20" name="Google Shape;2055;p30">
              <a:extLst>
                <a:ext uri="{FF2B5EF4-FFF2-40B4-BE49-F238E27FC236}">
                  <a16:creationId xmlns:a16="http://schemas.microsoft.com/office/drawing/2014/main" id="{D5C57DC1-7DD0-45ED-BA23-6BB3C949B34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4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E1A86EB2-9C63-4955-B64E-1659620B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17947-968B-4DEB-A7D8-8F11C9B45EE2}"/>
              </a:ext>
            </a:extLst>
          </p:cNvPr>
          <p:cNvGrpSpPr/>
          <p:nvPr/>
        </p:nvGrpSpPr>
        <p:grpSpPr>
          <a:xfrm>
            <a:off x="-1428323" y="1221031"/>
            <a:ext cx="1280160" cy="1280160"/>
            <a:chOff x="135563" y="1205925"/>
            <a:chExt cx="1280160" cy="1280160"/>
          </a:xfrm>
        </p:grpSpPr>
        <p:sp>
          <p:nvSpPr>
            <p:cNvPr id="2054" name="Google Shape;2054;p30"/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5" name="Picture 8" descr="Maggie Simpson | Simpsons Wiki | Fandom">
              <a:extLst>
                <a:ext uri="{FF2B5EF4-FFF2-40B4-BE49-F238E27FC236}">
                  <a16:creationId xmlns:a16="http://schemas.microsoft.com/office/drawing/2014/main" id="{0557BDCD-AF5A-45E1-9460-DE708B632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FD1FF60-1E40-4036-9215-6741F5582927}"/>
              </a:ext>
            </a:extLst>
          </p:cNvPr>
          <p:cNvGrpSpPr/>
          <p:nvPr/>
        </p:nvGrpSpPr>
        <p:grpSpPr>
          <a:xfrm>
            <a:off x="3386950" y="1200150"/>
            <a:ext cx="2286000" cy="2286000"/>
            <a:chOff x="7728277" y="1205925"/>
            <a:chExt cx="1280160" cy="1280160"/>
          </a:xfrm>
        </p:grpSpPr>
        <p:sp>
          <p:nvSpPr>
            <p:cNvPr id="116" name="Google Shape;2055;p30">
              <a:extLst>
                <a:ext uri="{FF2B5EF4-FFF2-40B4-BE49-F238E27FC236}">
                  <a16:creationId xmlns:a16="http://schemas.microsoft.com/office/drawing/2014/main" id="{45DED3BC-49CE-4D27-B432-68C71074843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7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441445B3-6D60-4830-AF73-9E8B8EEE7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4532D7-252D-4428-822D-0E0DF62743C9}"/>
              </a:ext>
            </a:extLst>
          </p:cNvPr>
          <p:cNvGrpSpPr/>
          <p:nvPr/>
        </p:nvGrpSpPr>
        <p:grpSpPr>
          <a:xfrm>
            <a:off x="-5932939" y="1206500"/>
            <a:ext cx="1280160" cy="1280160"/>
            <a:chOff x="3374468" y="1205925"/>
            <a:chExt cx="2286000" cy="2286000"/>
          </a:xfrm>
        </p:grpSpPr>
        <p:sp>
          <p:nvSpPr>
            <p:cNvPr id="119" name="Google Shape;2055;p30">
              <a:extLst>
                <a:ext uri="{FF2B5EF4-FFF2-40B4-BE49-F238E27FC236}">
                  <a16:creationId xmlns:a16="http://schemas.microsoft.com/office/drawing/2014/main" id="{400CBAA1-B0E8-48F6-BE82-4259BEC42DBC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7356D9D-46A3-4151-A227-202CF051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7AF288-B2C5-414D-A041-D6AB50C3447A}"/>
              </a:ext>
            </a:extLst>
          </p:cNvPr>
          <p:cNvGrpSpPr/>
          <p:nvPr/>
        </p:nvGrpSpPr>
        <p:grpSpPr>
          <a:xfrm>
            <a:off x="5884001" y="1200150"/>
            <a:ext cx="1645920" cy="1645920"/>
            <a:chOff x="5800027" y="1205925"/>
            <a:chExt cx="1645921" cy="16459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4DE271-F9B2-4794-8E2D-C142A211A17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53" name="Google Shape;2056;p30">
                <a:extLst>
                  <a:ext uri="{FF2B5EF4-FFF2-40B4-BE49-F238E27FC236}">
                    <a16:creationId xmlns:a16="http://schemas.microsoft.com/office/drawing/2014/main" id="{ED3FA999-66EA-4FDA-A6FA-9B00CFB9B347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16205EE-E5DA-478A-957F-1993914A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06D9E57-620A-4979-985C-3650085A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BDAA98-7E4B-4006-BD4D-BDD473F3C415}"/>
              </a:ext>
            </a:extLst>
          </p:cNvPr>
          <p:cNvSpPr txBox="1"/>
          <p:nvPr/>
        </p:nvSpPr>
        <p:spPr>
          <a:xfrm>
            <a:off x="1607820" y="4181202"/>
            <a:ext cx="584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PROJECT UPDATES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79E05B-B6E1-45D6-96C4-EDE6EF6D176E}"/>
              </a:ext>
            </a:extLst>
          </p:cNvPr>
          <p:cNvGrpSpPr/>
          <p:nvPr/>
        </p:nvGrpSpPr>
        <p:grpSpPr>
          <a:xfrm>
            <a:off x="7740971" y="1221031"/>
            <a:ext cx="1280160" cy="1280160"/>
            <a:chOff x="135563" y="1205925"/>
            <a:chExt cx="1280160" cy="1280160"/>
          </a:xfrm>
        </p:grpSpPr>
        <p:sp>
          <p:nvSpPr>
            <p:cNvPr id="57" name="Google Shape;2054;p30">
              <a:extLst>
                <a:ext uri="{FF2B5EF4-FFF2-40B4-BE49-F238E27FC236}">
                  <a16:creationId xmlns:a16="http://schemas.microsoft.com/office/drawing/2014/main" id="{0B07F6C9-86D3-4EB1-8F22-09AAD46D0DA1}"/>
                </a:ext>
              </a:extLst>
            </p:cNvPr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58" name="Picture 8" descr="Maggie Simpson | Simpsons Wiki | Fandom">
              <a:extLst>
                <a:ext uri="{FF2B5EF4-FFF2-40B4-BE49-F238E27FC236}">
                  <a16:creationId xmlns:a16="http://schemas.microsoft.com/office/drawing/2014/main" id="{A265AD46-19C4-47CB-990D-D39B03AAE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85555A-3512-469D-B892-49F5AAA66D72}"/>
              </a:ext>
            </a:extLst>
          </p:cNvPr>
          <p:cNvGrpSpPr/>
          <p:nvPr/>
        </p:nvGrpSpPr>
        <p:grpSpPr>
          <a:xfrm>
            <a:off x="9277545" y="1200150"/>
            <a:ext cx="1280160" cy="1280160"/>
            <a:chOff x="1566514" y="1205925"/>
            <a:chExt cx="1645920" cy="1645920"/>
          </a:xfrm>
        </p:grpSpPr>
        <p:sp>
          <p:nvSpPr>
            <p:cNvPr id="60" name="Google Shape;2056;p30">
              <a:extLst>
                <a:ext uri="{FF2B5EF4-FFF2-40B4-BE49-F238E27FC236}">
                  <a16:creationId xmlns:a16="http://schemas.microsoft.com/office/drawing/2014/main" id="{4B148B37-9CB8-4A39-A1B9-A44A5F7EA308}"/>
                </a:ext>
              </a:extLst>
            </p:cNvPr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2165AD8-C3E5-4702-8564-38863157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sp>
        <p:nvSpPr>
          <p:cNvPr id="62" name="Google Shape;1983;p25">
            <a:extLst>
              <a:ext uri="{FF2B5EF4-FFF2-40B4-BE49-F238E27FC236}">
                <a16:creationId xmlns:a16="http://schemas.microsoft.com/office/drawing/2014/main" id="{EE14DD73-A1F3-4963-BD62-1152FD2A6B02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575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363C61-9E6D-43D9-9FC1-06AE5625D606}"/>
              </a:ext>
            </a:extLst>
          </p:cNvPr>
          <p:cNvGrpSpPr/>
          <p:nvPr/>
        </p:nvGrpSpPr>
        <p:grpSpPr>
          <a:xfrm>
            <a:off x="-1527337" y="1200150"/>
            <a:ext cx="1280160" cy="1280160"/>
            <a:chOff x="1566514" y="1205925"/>
            <a:chExt cx="1645920" cy="1645920"/>
          </a:xfrm>
        </p:grpSpPr>
        <p:sp>
          <p:nvSpPr>
            <p:cNvPr id="2056" name="Google Shape;2056;p30"/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A02ED3-F1A2-4BD6-94E4-2E1E2F31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4E7-E7B5-4C04-9E72-09BA00AFC786}"/>
              </a:ext>
            </a:extLst>
          </p:cNvPr>
          <p:cNvGrpSpPr/>
          <p:nvPr/>
        </p:nvGrpSpPr>
        <p:grpSpPr>
          <a:xfrm>
            <a:off x="-36126" y="1206500"/>
            <a:ext cx="1280160" cy="1280160"/>
            <a:chOff x="3374468" y="1205925"/>
            <a:chExt cx="2286000" cy="2286000"/>
          </a:xfrm>
        </p:grpSpPr>
        <p:sp>
          <p:nvSpPr>
            <p:cNvPr id="2055" name="Google Shape;2055;p30"/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1CDF9F-D221-4EDD-AEE4-579611A1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BF88CA-605B-4235-8F5D-05FACC8A9C69}"/>
              </a:ext>
            </a:extLst>
          </p:cNvPr>
          <p:cNvGrpSpPr/>
          <p:nvPr/>
        </p:nvGrpSpPr>
        <p:grpSpPr>
          <a:xfrm>
            <a:off x="-4477519" y="1200150"/>
            <a:ext cx="1280160" cy="1280160"/>
            <a:chOff x="5800027" y="1205925"/>
            <a:chExt cx="1645921" cy="16459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C2A60-8A2F-45CC-804F-5445D40161F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21" name="Google Shape;2056;p30">
                <a:extLst>
                  <a:ext uri="{FF2B5EF4-FFF2-40B4-BE49-F238E27FC236}">
                    <a16:creationId xmlns:a16="http://schemas.microsoft.com/office/drawing/2014/main" id="{B0413F40-76B9-414D-8131-BFCD5F40155D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482AE2-457D-45DE-8BA8-46CF953E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57E3E-2C46-4EA1-89A8-A8BAC90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838E4-EB82-4685-9E61-E403288CBC1E}"/>
              </a:ext>
            </a:extLst>
          </p:cNvPr>
          <p:cNvGrpSpPr/>
          <p:nvPr/>
        </p:nvGrpSpPr>
        <p:grpSpPr>
          <a:xfrm>
            <a:off x="-5932939" y="1200150"/>
            <a:ext cx="1280160" cy="1280160"/>
            <a:chOff x="7728277" y="1205925"/>
            <a:chExt cx="1280160" cy="1280160"/>
          </a:xfrm>
        </p:grpSpPr>
        <p:sp>
          <p:nvSpPr>
            <p:cNvPr id="20" name="Google Shape;2055;p30">
              <a:extLst>
                <a:ext uri="{FF2B5EF4-FFF2-40B4-BE49-F238E27FC236}">
                  <a16:creationId xmlns:a16="http://schemas.microsoft.com/office/drawing/2014/main" id="{D5C57DC1-7DD0-45ED-BA23-6BB3C949B34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4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E1A86EB2-9C63-4955-B64E-1659620B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17947-968B-4DEB-A7D8-8F11C9B45EE2}"/>
              </a:ext>
            </a:extLst>
          </p:cNvPr>
          <p:cNvGrpSpPr/>
          <p:nvPr/>
        </p:nvGrpSpPr>
        <p:grpSpPr>
          <a:xfrm>
            <a:off x="-2994428" y="1221031"/>
            <a:ext cx="1280160" cy="1280160"/>
            <a:chOff x="135563" y="1205925"/>
            <a:chExt cx="1280160" cy="1280160"/>
          </a:xfrm>
        </p:grpSpPr>
        <p:sp>
          <p:nvSpPr>
            <p:cNvPr id="2054" name="Google Shape;2054;p30"/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5" name="Picture 8" descr="Maggie Simpson | Simpsons Wiki | Fandom">
              <a:extLst>
                <a:ext uri="{FF2B5EF4-FFF2-40B4-BE49-F238E27FC236}">
                  <a16:creationId xmlns:a16="http://schemas.microsoft.com/office/drawing/2014/main" id="{0557BDCD-AF5A-45E1-9460-DE708B632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FD1FF60-1E40-4036-9215-6741F5582927}"/>
              </a:ext>
            </a:extLst>
          </p:cNvPr>
          <p:cNvGrpSpPr/>
          <p:nvPr/>
        </p:nvGrpSpPr>
        <p:grpSpPr>
          <a:xfrm>
            <a:off x="1466425" y="1200150"/>
            <a:ext cx="1645920" cy="1645920"/>
            <a:chOff x="7728277" y="1205925"/>
            <a:chExt cx="1280160" cy="1280160"/>
          </a:xfrm>
        </p:grpSpPr>
        <p:sp>
          <p:nvSpPr>
            <p:cNvPr id="116" name="Google Shape;2055;p30">
              <a:extLst>
                <a:ext uri="{FF2B5EF4-FFF2-40B4-BE49-F238E27FC236}">
                  <a16:creationId xmlns:a16="http://schemas.microsoft.com/office/drawing/2014/main" id="{45DED3BC-49CE-4D27-B432-68C71074843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7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441445B3-6D60-4830-AF73-9E8B8EEE7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4532D7-252D-4428-822D-0E0DF62743C9}"/>
              </a:ext>
            </a:extLst>
          </p:cNvPr>
          <p:cNvGrpSpPr/>
          <p:nvPr/>
        </p:nvGrpSpPr>
        <p:grpSpPr>
          <a:xfrm>
            <a:off x="-7499044" y="1206500"/>
            <a:ext cx="1280160" cy="1280160"/>
            <a:chOff x="3374468" y="1205925"/>
            <a:chExt cx="2286000" cy="2286000"/>
          </a:xfrm>
        </p:grpSpPr>
        <p:sp>
          <p:nvSpPr>
            <p:cNvPr id="119" name="Google Shape;2055;p30">
              <a:extLst>
                <a:ext uri="{FF2B5EF4-FFF2-40B4-BE49-F238E27FC236}">
                  <a16:creationId xmlns:a16="http://schemas.microsoft.com/office/drawing/2014/main" id="{400CBAA1-B0E8-48F6-BE82-4259BEC42DBC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7356D9D-46A3-4151-A227-202CF051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7AF288-B2C5-414D-A041-D6AB50C3447A}"/>
              </a:ext>
            </a:extLst>
          </p:cNvPr>
          <p:cNvGrpSpPr/>
          <p:nvPr/>
        </p:nvGrpSpPr>
        <p:grpSpPr>
          <a:xfrm>
            <a:off x="3334736" y="1200150"/>
            <a:ext cx="2286000" cy="2286000"/>
            <a:chOff x="5800027" y="1205925"/>
            <a:chExt cx="1645921" cy="16459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4DE271-F9B2-4794-8E2D-C142A211A17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53" name="Google Shape;2056;p30">
                <a:extLst>
                  <a:ext uri="{FF2B5EF4-FFF2-40B4-BE49-F238E27FC236}">
                    <a16:creationId xmlns:a16="http://schemas.microsoft.com/office/drawing/2014/main" id="{ED3FA999-66EA-4FDA-A6FA-9B00CFB9B347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16205EE-E5DA-478A-957F-1993914A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06D9E57-620A-4979-985C-3650085A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BDAA98-7E4B-4006-BD4D-BDD473F3C415}"/>
              </a:ext>
            </a:extLst>
          </p:cNvPr>
          <p:cNvSpPr txBox="1"/>
          <p:nvPr/>
        </p:nvSpPr>
        <p:spPr>
          <a:xfrm>
            <a:off x="1607820" y="4181202"/>
            <a:ext cx="584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TECH NEWS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79E05B-B6E1-45D6-96C4-EDE6EF6D176E}"/>
              </a:ext>
            </a:extLst>
          </p:cNvPr>
          <p:cNvGrpSpPr/>
          <p:nvPr/>
        </p:nvGrpSpPr>
        <p:grpSpPr>
          <a:xfrm>
            <a:off x="5843127" y="1221031"/>
            <a:ext cx="1645920" cy="1645920"/>
            <a:chOff x="135563" y="1205925"/>
            <a:chExt cx="1280160" cy="1280160"/>
          </a:xfrm>
        </p:grpSpPr>
        <p:sp>
          <p:nvSpPr>
            <p:cNvPr id="57" name="Google Shape;2054;p30">
              <a:extLst>
                <a:ext uri="{FF2B5EF4-FFF2-40B4-BE49-F238E27FC236}">
                  <a16:creationId xmlns:a16="http://schemas.microsoft.com/office/drawing/2014/main" id="{0B07F6C9-86D3-4EB1-8F22-09AAD46D0DA1}"/>
                </a:ext>
              </a:extLst>
            </p:cNvPr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58" name="Picture 8" descr="Maggie Simpson | Simpsons Wiki | Fandom">
              <a:extLst>
                <a:ext uri="{FF2B5EF4-FFF2-40B4-BE49-F238E27FC236}">
                  <a16:creationId xmlns:a16="http://schemas.microsoft.com/office/drawing/2014/main" id="{A265AD46-19C4-47CB-990D-D39B03AAE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85555A-3512-469D-B892-49F5AAA66D72}"/>
              </a:ext>
            </a:extLst>
          </p:cNvPr>
          <p:cNvGrpSpPr/>
          <p:nvPr/>
        </p:nvGrpSpPr>
        <p:grpSpPr>
          <a:xfrm>
            <a:off x="7711440" y="1200150"/>
            <a:ext cx="1280160" cy="1280160"/>
            <a:chOff x="1566514" y="1205925"/>
            <a:chExt cx="1645920" cy="1645920"/>
          </a:xfrm>
        </p:grpSpPr>
        <p:sp>
          <p:nvSpPr>
            <p:cNvPr id="60" name="Google Shape;2056;p30">
              <a:extLst>
                <a:ext uri="{FF2B5EF4-FFF2-40B4-BE49-F238E27FC236}">
                  <a16:creationId xmlns:a16="http://schemas.microsoft.com/office/drawing/2014/main" id="{4B148B37-9CB8-4A39-A1B9-A44A5F7EA308}"/>
                </a:ext>
              </a:extLst>
            </p:cNvPr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2165AD8-C3E5-4702-8564-38863157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B78E73-75C9-4A29-9D23-0303ED5DEB8C}"/>
              </a:ext>
            </a:extLst>
          </p:cNvPr>
          <p:cNvGrpSpPr/>
          <p:nvPr/>
        </p:nvGrpSpPr>
        <p:grpSpPr>
          <a:xfrm>
            <a:off x="9277545" y="1206500"/>
            <a:ext cx="1280160" cy="1280160"/>
            <a:chOff x="3374468" y="1205925"/>
            <a:chExt cx="2286000" cy="2286000"/>
          </a:xfrm>
        </p:grpSpPr>
        <p:sp>
          <p:nvSpPr>
            <p:cNvPr id="63" name="Google Shape;2055;p30">
              <a:extLst>
                <a:ext uri="{FF2B5EF4-FFF2-40B4-BE49-F238E27FC236}">
                  <a16:creationId xmlns:a16="http://schemas.microsoft.com/office/drawing/2014/main" id="{B0BB30A7-0B7D-4EF6-921E-9CD4CCE4B761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EAADD3F-2BEF-4C94-A82E-B5007C1CA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sp>
        <p:nvSpPr>
          <p:cNvPr id="65" name="Google Shape;1983;p25">
            <a:extLst>
              <a:ext uri="{FF2B5EF4-FFF2-40B4-BE49-F238E27FC236}">
                <a16:creationId xmlns:a16="http://schemas.microsoft.com/office/drawing/2014/main" id="{8F96FB21-5404-4ABA-8C34-1E9479F7EE47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3758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Escape from Work! by Alfrey Davilla | vaneltia on Dribbble">
            <a:extLst>
              <a:ext uri="{FF2B5EF4-FFF2-40B4-BE49-F238E27FC236}">
                <a16:creationId xmlns:a16="http://schemas.microsoft.com/office/drawing/2014/main" id="{4D358CF9-0FD2-49BF-B176-7E03641D22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BDAA98-7E4B-4006-BD4D-BDD473F3C415}"/>
              </a:ext>
            </a:extLst>
          </p:cNvPr>
          <p:cNvSpPr txBox="1"/>
          <p:nvPr/>
        </p:nvSpPr>
        <p:spPr>
          <a:xfrm>
            <a:off x="1607820" y="4181202"/>
            <a:ext cx="584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MANAGER UPDATE</a:t>
            </a:r>
          </a:p>
        </p:txBody>
      </p:sp>
      <p:sp>
        <p:nvSpPr>
          <p:cNvPr id="65" name="Google Shape;1983;p25">
            <a:extLst>
              <a:ext uri="{FF2B5EF4-FFF2-40B4-BE49-F238E27FC236}">
                <a16:creationId xmlns:a16="http://schemas.microsoft.com/office/drawing/2014/main" id="{3D111635-ECC4-4EAA-A5FA-29392A2685FD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33CC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7094898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3261168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I’m </a:t>
            </a:r>
            <a:r>
              <a:rPr lang="en-US" sz="3600" b="1" dirty="0"/>
              <a:t>XX XXX</a:t>
            </a:r>
            <a:endParaRPr sz="3600" b="1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3918224"/>
            <a:ext cx="5713500" cy="565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Let me tell you the story of ME</a:t>
            </a:r>
            <a:endParaRPr sz="1800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1983;p25">
            <a:extLst>
              <a:ext uri="{FF2B5EF4-FFF2-40B4-BE49-F238E27FC236}">
                <a16:creationId xmlns:a16="http://schemas.microsoft.com/office/drawing/2014/main" id="{806AE24E-400E-45A9-903E-024274294298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33CC"/>
                </a:solidFill>
                <a:latin typeface="Amatic SC" panose="020B0604020202020204" charset="-79"/>
                <a:cs typeface="Amatic SC" panose="020B0604020202020204" charset="-79"/>
              </a:rPr>
              <a:t>NEWBIES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72DAE7-9EDD-4C59-BDAD-735C19BFC11E}"/>
              </a:ext>
            </a:extLst>
          </p:cNvPr>
          <p:cNvGrpSpPr/>
          <p:nvPr/>
        </p:nvGrpSpPr>
        <p:grpSpPr>
          <a:xfrm>
            <a:off x="3366849" y="975168"/>
            <a:ext cx="2286000" cy="2286000"/>
            <a:chOff x="135563" y="1205925"/>
            <a:chExt cx="1280160" cy="1280160"/>
          </a:xfrm>
        </p:grpSpPr>
        <p:sp>
          <p:nvSpPr>
            <p:cNvPr id="14" name="Google Shape;2054;p30">
              <a:extLst>
                <a:ext uri="{FF2B5EF4-FFF2-40B4-BE49-F238E27FC236}">
                  <a16:creationId xmlns:a16="http://schemas.microsoft.com/office/drawing/2014/main" id="{D6482CBE-48D6-438E-ABC2-BAC5061E193B}"/>
                </a:ext>
              </a:extLst>
            </p:cNvPr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5" name="Picture 8" descr="Maggie Simpson | Simpsons Wiki | Fandom">
              <a:extLst>
                <a:ext uri="{FF2B5EF4-FFF2-40B4-BE49-F238E27FC236}">
                  <a16:creationId xmlns:a16="http://schemas.microsoft.com/office/drawing/2014/main" id="{87CCB800-AF8F-4032-AB1D-AD8312B6C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55D4B"/>
                </a:solidFill>
              </a:rPr>
              <a:t>BIRTHDAYS</a:t>
            </a:r>
            <a:endParaRPr sz="6000" dirty="0">
              <a:solidFill>
                <a:srgbClr val="F55D4B"/>
              </a:solidFill>
            </a:endParaRPr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5695428" y="2330974"/>
            <a:ext cx="2440200" cy="2440200"/>
            <a:chOff x="4447194" y="1815766"/>
            <a:chExt cx="2440200" cy="24402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447194" y="2186376"/>
              <a:ext cx="2440200" cy="1837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XXX</a:t>
              </a:r>
              <a:endParaRPr sz="12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16081FCC-43AB-4E5A-9854-89F174ECEF68}"/>
              </a:ext>
            </a:extLst>
          </p:cNvPr>
          <p:cNvSpPr/>
          <p:nvPr/>
        </p:nvSpPr>
        <p:spPr>
          <a:xfrm>
            <a:off x="7667625" y="317500"/>
            <a:ext cx="1333500" cy="133350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F6EEF2-60DD-4FF3-8739-93D5CB1F59C9}"/>
              </a:ext>
            </a:extLst>
          </p:cNvPr>
          <p:cNvGrpSpPr/>
          <p:nvPr/>
        </p:nvGrpSpPr>
        <p:grpSpPr>
          <a:xfrm>
            <a:off x="380099" y="1379904"/>
            <a:ext cx="3238500" cy="3238500"/>
            <a:chOff x="439951" y="1320053"/>
            <a:chExt cx="3238500" cy="32385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7D657E-7A92-44DA-BCDD-09FDCFAF64AD}"/>
                </a:ext>
              </a:extLst>
            </p:cNvPr>
            <p:cNvSpPr/>
            <p:nvPr/>
          </p:nvSpPr>
          <p:spPr>
            <a:xfrm>
              <a:off x="439951" y="1320053"/>
              <a:ext cx="3238500" cy="3238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5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4FFDE8-7397-485B-9C70-E17400EB23C3}"/>
                </a:ext>
              </a:extLst>
            </p:cNvPr>
            <p:cNvSpPr/>
            <p:nvPr/>
          </p:nvSpPr>
          <p:spPr>
            <a:xfrm>
              <a:off x="882006" y="2367252"/>
              <a:ext cx="2316941" cy="381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ZA" b="1" dirty="0">
                  <a:latin typeface="Merriweather" panose="020B0604020202020204" charset="0"/>
                </a:rPr>
                <a:t>XXXX</a:t>
              </a:r>
              <a:endParaRPr lang="en-ZA" dirty="0">
                <a:latin typeface="Merriweather" panose="020B060402020202020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2154613-2B03-4E8D-AAA4-D1D78CA1660E}"/>
              </a:ext>
            </a:extLst>
          </p:cNvPr>
          <p:cNvSpPr/>
          <p:nvPr/>
        </p:nvSpPr>
        <p:spPr>
          <a:xfrm>
            <a:off x="822154" y="1287358"/>
            <a:ext cx="952500" cy="952500"/>
          </a:xfrm>
          <a:prstGeom prst="ellipse">
            <a:avLst/>
          </a:prstGeom>
          <a:solidFill>
            <a:srgbClr val="0A1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C15645-D268-4CF9-88EB-62D934E217D5}"/>
              </a:ext>
            </a:extLst>
          </p:cNvPr>
          <p:cNvSpPr/>
          <p:nvPr/>
        </p:nvSpPr>
        <p:spPr>
          <a:xfrm>
            <a:off x="902301" y="1413032"/>
            <a:ext cx="7922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matic SC" panose="020B0604020202020204" charset="-79"/>
                <a:cs typeface="Amatic SC" panose="020B0604020202020204" charset="-79"/>
              </a:rPr>
              <a:t>JULY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F0846C-2F2E-4BC2-8B02-621D5F3D1766}"/>
              </a:ext>
            </a:extLst>
          </p:cNvPr>
          <p:cNvSpPr/>
          <p:nvPr/>
        </p:nvSpPr>
        <p:spPr>
          <a:xfrm>
            <a:off x="3154185" y="4493799"/>
            <a:ext cx="514121" cy="514121"/>
          </a:xfrm>
          <a:prstGeom prst="ellipse">
            <a:avLst/>
          </a:prstGeom>
          <a:solidFill>
            <a:srgbClr val="FF33C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E5F610-6D3D-4817-AE56-A5E95E1E9919}"/>
              </a:ext>
            </a:extLst>
          </p:cNvPr>
          <p:cNvSpPr/>
          <p:nvPr/>
        </p:nvSpPr>
        <p:spPr>
          <a:xfrm>
            <a:off x="2316271" y="430121"/>
            <a:ext cx="514121" cy="514121"/>
          </a:xfrm>
          <a:prstGeom prst="ellipse">
            <a:avLst/>
          </a:prstGeom>
          <a:solidFill>
            <a:srgbClr val="FF33C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AD84ED8-87E9-463A-BA88-0C0CDA5910B0}"/>
              </a:ext>
            </a:extLst>
          </p:cNvPr>
          <p:cNvSpPr/>
          <p:nvPr/>
        </p:nvSpPr>
        <p:spPr>
          <a:xfrm>
            <a:off x="8077314" y="3782973"/>
            <a:ext cx="514121" cy="51412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AB97F4-5070-40F1-8D16-0FD2D8E0CC19}"/>
              </a:ext>
            </a:extLst>
          </p:cNvPr>
          <p:cNvSpPr/>
          <p:nvPr/>
        </p:nvSpPr>
        <p:spPr>
          <a:xfrm>
            <a:off x="6721197" y="1332603"/>
            <a:ext cx="1216566" cy="1216566"/>
          </a:xfrm>
          <a:prstGeom prst="ellipse">
            <a:avLst/>
          </a:prstGeom>
          <a:solidFill>
            <a:srgbClr val="F55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6D0BC8-5FBD-4F50-A03D-2F3A29C74139}"/>
              </a:ext>
            </a:extLst>
          </p:cNvPr>
          <p:cNvSpPr/>
          <p:nvPr/>
        </p:nvSpPr>
        <p:spPr>
          <a:xfrm>
            <a:off x="6708072" y="1603468"/>
            <a:ext cx="1257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Amatic SC" panose="020B0604020202020204" charset="-79"/>
                <a:cs typeface="Amatic SC" panose="020B0604020202020204" charset="-79"/>
              </a:rPr>
              <a:t>AUGUST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492CCE-E5F2-49B1-9A02-3159F125B3D7}"/>
              </a:ext>
            </a:extLst>
          </p:cNvPr>
          <p:cNvGrpSpPr/>
          <p:nvPr/>
        </p:nvGrpSpPr>
        <p:grpSpPr>
          <a:xfrm>
            <a:off x="3847845" y="1562466"/>
            <a:ext cx="1561368" cy="1561368"/>
            <a:chOff x="1566514" y="1205925"/>
            <a:chExt cx="1645920" cy="1645920"/>
          </a:xfrm>
        </p:grpSpPr>
        <p:sp>
          <p:nvSpPr>
            <p:cNvPr id="26" name="Google Shape;2056;p30">
              <a:extLst>
                <a:ext uri="{FF2B5EF4-FFF2-40B4-BE49-F238E27FC236}">
                  <a16:creationId xmlns:a16="http://schemas.microsoft.com/office/drawing/2014/main" id="{C3A90090-C1BA-49D6-A7BB-77350D69EF81}"/>
                </a:ext>
              </a:extLst>
            </p:cNvPr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5E3C5D-A0BD-4535-BB23-80C1E0C1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70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00" fill="hold"/>
                                        <p:tgtEl>
                                          <p:spTgt spid="2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26" dur="70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36" dur="700" fill="hold"/>
                                        <p:tgtEl>
                                          <p:spTgt spid="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42" dur="7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1" nodeType="withEffect">
                                  <p:stCondLst>
                                    <p:cond delay="130"/>
                                  </p:stCondLst>
                                  <p:childTnLst>
                                    <p:animScale>
                                      <p:cBhvr>
                                        <p:cTn id="48" dur="70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3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30"/>
                            </p:stCondLst>
                            <p:childTnLst>
                              <p:par>
                                <p:cTn id="5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9" grpId="0" animBg="1"/>
      <p:bldP spid="19" grpId="1" animBg="1"/>
      <p:bldP spid="3" grpId="0"/>
      <p:bldP spid="3" grpId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3" grpId="0" animBg="1"/>
      <p:bldP spid="23" grpId="1" animBg="1"/>
      <p:bldP spid="29" grpId="0"/>
      <p:bldP spid="2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WHATS HAPPENING IN REAL LIFE?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C6E41-943B-44CB-860C-AD2F3FCDA69D}"/>
              </a:ext>
            </a:extLst>
          </p:cNvPr>
          <p:cNvGrpSpPr/>
          <p:nvPr/>
        </p:nvGrpSpPr>
        <p:grpSpPr>
          <a:xfrm>
            <a:off x="1342720" y="2931045"/>
            <a:ext cx="1173079" cy="1173079"/>
            <a:chOff x="3374468" y="1205925"/>
            <a:chExt cx="2286000" cy="2286000"/>
          </a:xfrm>
          <a:solidFill>
            <a:srgbClr val="303D43"/>
          </a:solidFill>
        </p:grpSpPr>
        <p:sp>
          <p:nvSpPr>
            <p:cNvPr id="14" name="Google Shape;2055;p30">
              <a:extLst>
                <a:ext uri="{FF2B5EF4-FFF2-40B4-BE49-F238E27FC236}">
                  <a16:creationId xmlns:a16="http://schemas.microsoft.com/office/drawing/2014/main" id="{13B9B22E-FAB8-49B6-BA39-683E7A4BD74B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grp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2E4769-C4C1-4C3B-804A-DD4695E0E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  <a:grpFill/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AA7C8F-B7D6-473D-BC2E-BAA858242D6E}"/>
              </a:ext>
            </a:extLst>
          </p:cNvPr>
          <p:cNvGrpSpPr/>
          <p:nvPr/>
        </p:nvGrpSpPr>
        <p:grpSpPr>
          <a:xfrm>
            <a:off x="6167604" y="2931044"/>
            <a:ext cx="1173079" cy="1173079"/>
            <a:chOff x="3374468" y="1205925"/>
            <a:chExt cx="2286000" cy="2286000"/>
          </a:xfrm>
        </p:grpSpPr>
        <p:sp>
          <p:nvSpPr>
            <p:cNvPr id="17" name="Google Shape;2055;p30">
              <a:extLst>
                <a:ext uri="{FF2B5EF4-FFF2-40B4-BE49-F238E27FC236}">
                  <a16:creationId xmlns:a16="http://schemas.microsoft.com/office/drawing/2014/main" id="{2A46A777-9A7C-4449-A1BB-88E853F73550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B349FB-9F2F-4018-B40D-D9E11F5E4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22124" y="1351342"/>
            <a:ext cx="4049876" cy="1148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FF0000"/>
                </a:solidFill>
              </a:rPr>
              <a:t>Eskom suspends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FF0000"/>
                </a:solidFill>
              </a:rPr>
              <a:t>load-shedding as of 16</a:t>
            </a:r>
            <a:r>
              <a:rPr lang="en-US" b="1" i="1" baseline="30000" dirty="0">
                <a:solidFill>
                  <a:srgbClr val="FF0000"/>
                </a:solidFill>
              </a:rPr>
              <a:t>th</a:t>
            </a:r>
            <a:r>
              <a:rPr lang="en-US" b="1" i="1" dirty="0">
                <a:solidFill>
                  <a:srgbClr val="FF0000"/>
                </a:solidFill>
              </a:rPr>
              <a:t> July</a:t>
            </a:r>
            <a:endParaRPr b="1" i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i="1" dirty="0">
              <a:solidFill>
                <a:srgbClr val="FF0000"/>
              </a:solidFill>
            </a:endParaRPr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39070"/>
            <a:ext cx="6880500" cy="1166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LOAD SHEDDING IS OVER!!!!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2CF82-3377-4F53-9891-F17D031D7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45"/>
          <a:stretch/>
        </p:blipFill>
        <p:spPr>
          <a:xfrm>
            <a:off x="4981494" y="1205925"/>
            <a:ext cx="3640382" cy="148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EF1D0-F94E-4E46-85C5-CDE80F0F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9" y="2767202"/>
            <a:ext cx="4215695" cy="233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3D17-CC06-4A43-8ACD-229F3CEA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34" y="2768881"/>
            <a:ext cx="4573509" cy="233554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795587"/>
            <a:ext cx="782574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</a:rPr>
              <a:t>WHATS ACTUALLY HAPPENING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597420" cy="2272650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" name="Google Shape;2189;p39">
            <a:extLst>
              <a:ext uri="{FF2B5EF4-FFF2-40B4-BE49-F238E27FC236}">
                <a16:creationId xmlns:a16="http://schemas.microsoft.com/office/drawing/2014/main" id="{E96DE96D-8843-45BB-AF0D-24DC2DB817A4}"/>
              </a:ext>
            </a:extLst>
          </p:cNvPr>
          <p:cNvSpPr/>
          <p:nvPr/>
        </p:nvSpPr>
        <p:spPr>
          <a:xfrm>
            <a:off x="4924649" y="1033179"/>
            <a:ext cx="957766" cy="532059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04;p39">
            <a:extLst>
              <a:ext uri="{FF2B5EF4-FFF2-40B4-BE49-F238E27FC236}">
                <a16:creationId xmlns:a16="http://schemas.microsoft.com/office/drawing/2014/main" id="{420BE099-9771-4D60-B602-907117529006}"/>
              </a:ext>
            </a:extLst>
          </p:cNvPr>
          <p:cNvSpPr/>
          <p:nvPr/>
        </p:nvSpPr>
        <p:spPr>
          <a:xfrm>
            <a:off x="3889476" y="835408"/>
            <a:ext cx="924959" cy="927600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2A06EA6-13BD-49BC-9098-9A70F48ED6E0}"/>
              </a:ext>
            </a:extLst>
          </p:cNvPr>
          <p:cNvSpPr/>
          <p:nvPr/>
        </p:nvSpPr>
        <p:spPr>
          <a:xfrm rot="20632618">
            <a:off x="4128634" y="1981941"/>
            <a:ext cx="1371600" cy="277201"/>
          </a:xfrm>
          <a:prstGeom prst="arc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01B68-7140-4C47-95D9-12AFBF85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2" y="445942"/>
            <a:ext cx="5749636" cy="425161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49" y="198120"/>
            <a:ext cx="6100323" cy="1205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00B0F0"/>
                </a:solidFill>
              </a:rPr>
              <a:t>MASS-SCALE TWITTER HACK</a:t>
            </a:r>
            <a:endParaRPr sz="4800" dirty="0">
              <a:solidFill>
                <a:srgbClr val="00B0F0"/>
              </a:solidFill>
            </a:endParaRPr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148" name="Picture 4" descr="Hack Twitter direct messages methods and tools - Underspy Blog">
            <a:extLst>
              <a:ext uri="{FF2B5EF4-FFF2-40B4-BE49-F238E27FC236}">
                <a16:creationId xmlns:a16="http://schemas.microsoft.com/office/drawing/2014/main" id="{2D5C137C-3EA6-4854-84DC-352F0CC5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" b="90000" l="10000" r="98750">
                        <a14:foregroundMark x1="46125" y1="83333" x2="51901" y2="81476"/>
                        <a14:foregroundMark x1="59799" y1="80182" x2="60280" y2="79934"/>
                        <a14:foregroundMark x1="49375" y1="85556" x2="50091" y2="85187"/>
                        <a14:foregroundMark x1="68323" y1="67156" x2="69147" y2="65628"/>
                        <a14:foregroundMark x1="64990" y1="73336" x2="65445" y2="72492"/>
                        <a14:foregroundMark x1="59618" y1="79789" x2="61648" y2="78818"/>
                        <a14:foregroundMark x1="98750" y1="12667" x2="91125" y2="21111"/>
                        <a14:foregroundMark x1="64250" y1="14667" x2="70500" y2="444"/>
                        <a14:backgroundMark x1="71875" y1="49333" x2="72625" y2="56444"/>
                        <a14:backgroundMark x1="73250" y1="52667" x2="72000" y2="63333"/>
                        <a14:backgroundMark x1="72875" y1="58444" x2="71250" y2="70222"/>
                        <a14:backgroundMark x1="71250" y1="70222" x2="69750" y2="73111"/>
                        <a14:backgroundMark x1="70000" y1="69111" x2="67500" y2="74889"/>
                        <a14:backgroundMark x1="69500" y1="73778" x2="64875" y2="78889"/>
                        <a14:backgroundMark x1="64750" y1="78667" x2="62750" y2="82222"/>
                        <a14:backgroundMark x1="64125" y1="81778" x2="56500" y2="88000"/>
                        <a14:backgroundMark x1="56500" y1="88000" x2="56375" y2="88000"/>
                        <a14:backgroundMark x1="65375" y1="78222" x2="64125" y2="79111"/>
                        <a14:backgroundMark x1="58875" y1="85111" x2="55125" y2="85778"/>
                        <a14:backgroundMark x1="58500" y1="84667" x2="58500" y2="84667"/>
                        <a14:backgroundMark x1="60125" y1="80889" x2="50875" y2="86889"/>
                        <a14:backgroundMark x1="65125" y1="78000" x2="62625" y2="8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90" y="0"/>
            <a:ext cx="3554786" cy="19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5D90F-EC94-45CE-8F5F-A0758C4A5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71" y="1442458"/>
            <a:ext cx="5398289" cy="6614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B4ACA-2A73-4E7C-9174-B77572AB86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0" t="1662" r="1312" b="3332"/>
          <a:stretch/>
        </p:blipFill>
        <p:spPr>
          <a:xfrm>
            <a:off x="301471" y="3725864"/>
            <a:ext cx="2405294" cy="132230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17AA0-1954-4328-A7C8-22789B6D2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097" y="2197687"/>
            <a:ext cx="2821161" cy="28315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D18F3-D211-480A-A8E3-396A76B95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985" y="1466173"/>
            <a:ext cx="3220591" cy="2537762"/>
          </a:xfrm>
          <a:prstGeom prst="rect">
            <a:avLst/>
          </a:prstGeom>
        </p:spPr>
      </p:pic>
      <p:pic>
        <p:nvPicPr>
          <p:cNvPr id="6154" name="Picture 10" descr="download-Bitcoin-symbol-PNG-transparent-images-transparent ...">
            <a:extLst>
              <a:ext uri="{FF2B5EF4-FFF2-40B4-BE49-F238E27FC236}">
                <a16:creationId xmlns:a16="http://schemas.microsoft.com/office/drawing/2014/main" id="{C886DC87-326D-4157-AFE2-E4EDB4D21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79" y="-23715"/>
            <a:ext cx="1503226" cy="148988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D8192E-80AF-4CA8-9C3C-EC19B15E92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471" y="2187402"/>
            <a:ext cx="2405294" cy="14549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50175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048625" y="1476375"/>
            <a:ext cx="2190750" cy="2190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" name="Oval 8"/>
          <p:cNvSpPr/>
          <p:nvPr/>
        </p:nvSpPr>
        <p:spPr>
          <a:xfrm rot="1463765">
            <a:off x="8080391" y="-1394411"/>
            <a:ext cx="2050640" cy="2554740"/>
          </a:xfrm>
          <a:prstGeom prst="ellipse">
            <a:avLst/>
          </a:prstGeom>
          <a:solidFill>
            <a:srgbClr val="21D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10" name="Oval 9"/>
          <p:cNvSpPr/>
          <p:nvPr/>
        </p:nvSpPr>
        <p:spPr>
          <a:xfrm rot="1946930">
            <a:off x="-706941" y="3738446"/>
            <a:ext cx="2050640" cy="2554740"/>
          </a:xfrm>
          <a:prstGeom prst="ellipse">
            <a:avLst/>
          </a:prstGeom>
          <a:solidFill>
            <a:srgbClr val="FFD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5" name="TextBox 4"/>
          <p:cNvSpPr txBox="1"/>
          <p:nvPr/>
        </p:nvSpPr>
        <p:spPr>
          <a:xfrm>
            <a:off x="3596583" y="1469776"/>
            <a:ext cx="20853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-188" dirty="0">
                <a:solidFill>
                  <a:schemeClr val="tx1">
                    <a:lumMod val="85000"/>
                    <a:lumOff val="1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WELCOME</a:t>
            </a:r>
          </a:p>
          <a:p>
            <a:pPr algn="ctr"/>
            <a:r>
              <a:rPr lang="en-US" sz="6600" b="1" spc="-188" dirty="0">
                <a:solidFill>
                  <a:schemeClr val="tx1">
                    <a:lumMod val="85000"/>
                    <a:lumOff val="1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90054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 p14:presetBounceEnd="90909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90909"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170" name="Picture 2" descr="A Serious Look at President Kanye West, Seriously - DJBooth">
            <a:extLst>
              <a:ext uri="{FF2B5EF4-FFF2-40B4-BE49-F238E27FC236}">
                <a16:creationId xmlns:a16="http://schemas.microsoft.com/office/drawing/2014/main" id="{A2564CBE-7DA0-42B9-B23D-37C3B175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mer Simpson - Need More Beer - Imgflip">
            <a:extLst>
              <a:ext uri="{FF2B5EF4-FFF2-40B4-BE49-F238E27FC236}">
                <a16:creationId xmlns:a16="http://schemas.microsoft.com/office/drawing/2014/main" id="{7CB1977E-66C2-46DA-9F49-F7029C208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" b="99717" l="9935" r="96906">
                        <a14:foregroundMark x1="39577" y1="32011" x2="48697" y2="62606"/>
                        <a14:foregroundMark x1="48697" y1="62606" x2="49511" y2="64306"/>
                        <a14:foregroundMark x1="61238" y1="73371" x2="86156" y2="83003"/>
                        <a14:foregroundMark x1="86156" y1="83003" x2="87296" y2="84703"/>
                        <a14:foregroundMark x1="84691" y1="69122" x2="91042" y2="83003"/>
                        <a14:foregroundMark x1="91042" y1="83003" x2="93160" y2="95184"/>
                        <a14:foregroundMark x1="74919" y1="18697" x2="77362" y2="48159"/>
                        <a14:foregroundMark x1="77362" y1="48159" x2="77362" y2="48159"/>
                        <a14:foregroundMark x1="74919" y1="9915" x2="78827" y2="9065"/>
                        <a14:foregroundMark x1="63192" y1="67422" x2="92508" y2="87819"/>
                        <a14:foregroundMark x1="92508" y1="87819" x2="92671" y2="91218"/>
                        <a14:foregroundMark x1="80782" y1="52125" x2="78176" y2="90935"/>
                        <a14:foregroundMark x1="70684" y1="73088" x2="73941" y2="98867"/>
                        <a14:foregroundMark x1="63518" y1="77904" x2="78176" y2="99717"/>
                        <a14:foregroundMark x1="64984" y1="96034" x2="73453" y2="96601"/>
                        <a14:foregroundMark x1="73453" y1="96601" x2="90717" y2="89802"/>
                        <a14:foregroundMark x1="88111" y1="70255" x2="95928" y2="91785"/>
                        <a14:foregroundMark x1="95928" y1="91785" x2="97068" y2="99717"/>
                        <a14:foregroundMark x1="85179" y1="63456" x2="87785" y2="69972"/>
                        <a14:foregroundMark x1="71498" y1="60907" x2="69707" y2="66856"/>
                        <a14:foregroundMark x1="70195" y1="23796" x2="70521" y2="33711"/>
                        <a14:foregroundMark x1="84691" y1="11331" x2="84853" y2="22096"/>
                        <a14:foregroundMark x1="85342" y1="15864" x2="83062" y2="25212"/>
                        <a14:foregroundMark x1="85179" y1="13314" x2="85179" y2="22946"/>
                        <a14:foregroundMark x1="80130" y1="2550" x2="80130" y2="2550"/>
                        <a14:foregroundMark x1="80293" y1="850" x2="81369" y2="2254"/>
                        <a14:foregroundMark x1="82248" y1="2550" x2="82473" y2="3335"/>
                        <a14:foregroundMark x1="76187" y1="2753" x2="75081" y2="4249"/>
                        <a14:foregroundMark x1="77835" y1="524" x2="77163" y2="1433"/>
                        <a14:foregroundMark x1="82294" y1="5602" x2="82729" y2="5969"/>
                        <a14:foregroundMark x1="80181" y1="3819" x2="81379" y2="4830"/>
                        <a14:foregroundMark x1="82573" y1="39660" x2="83388" y2="48725"/>
                        <a14:foregroundMark x1="40554" y1="46742" x2="44951" y2="60623"/>
                        <a14:foregroundMark x1="44951" y1="60623" x2="45928" y2="62040"/>
                        <a14:foregroundMark x1="66612" y1="20680" x2="68567" y2="33428"/>
                        <a14:foregroundMark x1="66938" y1="22380" x2="68893" y2="33711"/>
                        <a14:foregroundMark x1="67101" y1="21246" x2="68567" y2="43626"/>
                        <a14:foregroundMark x1="68730" y1="20963" x2="65798" y2="34561"/>
                        <a14:foregroundMark x1="65798" y1="34561" x2="65961" y2="43909"/>
                        <a14:foregroundMark x1="51140" y1="63173" x2="43648" y2="35127"/>
                        <a14:foregroundMark x1="43648" y1="35127" x2="39902" y2="53824"/>
                        <a14:foregroundMark x1="39902" y1="53824" x2="41042" y2="67989"/>
                        <a14:foregroundMark x1="41042" y1="67989" x2="49837" y2="66572"/>
                        <a14:foregroundMark x1="49837" y1="66572" x2="51303" y2="64023"/>
                        <a14:foregroundMark x1="67101" y1="21530" x2="66612" y2="34844"/>
                        <a14:foregroundMark x1="67590" y1="20397" x2="66124" y2="32578"/>
                        <a14:foregroundMark x1="66612" y1="30878" x2="67427" y2="20397"/>
                        <a14:foregroundMark x1="66938" y1="21246" x2="67752" y2="33711"/>
                        <a14:foregroundMark x1="67915" y1="30312" x2="67264" y2="15014"/>
                        <a14:foregroundMark x1="67264" y1="15014" x2="71498" y2="15297"/>
                        <a14:foregroundMark x1="68567" y1="16431" x2="63518" y2="30595"/>
                        <a14:foregroundMark x1="63518" y1="30595" x2="67752" y2="38810"/>
                        <a14:foregroundMark x1="77850" y1="2266" x2="83876" y2="6516"/>
                        <a14:foregroundMark x1="76059" y1="3116" x2="82085" y2="5666"/>
                        <a14:foregroundMark x1="69218" y1="83853" x2="64495" y2="96317"/>
                        <a14:foregroundMark x1="64495" y1="96317" x2="64332" y2="99433"/>
                        <a14:foregroundMark x1="67101" y1="87252" x2="63681" y2="99433"/>
                        <a14:foregroundMark x1="67101" y1="86686" x2="62541" y2="99433"/>
                        <a14:foregroundMark x1="62541" y1="99433" x2="62541" y2="99433"/>
                        <a14:foregroundMark x1="66287" y1="87252" x2="63029" y2="98584"/>
                        <a14:foregroundMark x1="64007" y1="64589" x2="64332" y2="64589"/>
                        <a14:foregroundMark x1="87459" y1="66289" x2="96091" y2="74221"/>
                        <a14:foregroundMark x1="96091" y1="74221" x2="96580" y2="92351"/>
                        <a14:foregroundMark x1="96743" y1="88952" x2="94951" y2="73371"/>
                        <a14:foregroundMark x1="94951" y1="73371" x2="82736" y2="58074"/>
                        <a14:foregroundMark x1="85179" y1="60057" x2="89739" y2="65156"/>
                        <a14:foregroundMark x1="89414" y1="65722" x2="90228" y2="65722"/>
                        <a14:foregroundMark x1="90879" y1="65722" x2="90879" y2="65722"/>
                        <a14:foregroundMark x1="94300" y1="69405" x2="94300" y2="69405"/>
                        <a14:foregroundMark x1="90228" y1="66006" x2="90228" y2="66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99"/>
          <a:stretch/>
        </p:blipFill>
        <p:spPr bwMode="auto">
          <a:xfrm>
            <a:off x="5267245" y="1781175"/>
            <a:ext cx="3801487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03864565-5580-4997-808B-990CF0AABF8F}"/>
              </a:ext>
            </a:extLst>
          </p:cNvPr>
          <p:cNvSpPr/>
          <p:nvPr/>
        </p:nvSpPr>
        <p:spPr>
          <a:xfrm>
            <a:off x="5267245" y="17036"/>
            <a:ext cx="3619816" cy="1764139"/>
          </a:xfrm>
          <a:prstGeom prst="cloudCallout">
            <a:avLst>
              <a:gd name="adj1" fmla="val 7005"/>
              <a:gd name="adj2" fmla="val 67212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F3F6A-2F6A-457F-8B87-94AFDAAE0F6D}"/>
              </a:ext>
            </a:extLst>
          </p:cNvPr>
          <p:cNvSpPr txBox="1"/>
          <p:nvPr/>
        </p:nvSpPr>
        <p:spPr>
          <a:xfrm>
            <a:off x="5660212" y="321600"/>
            <a:ext cx="245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Merriweather" panose="020B0604020202020204" charset="0"/>
              </a:rPr>
              <a:t>Well, I know who I’m voting for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16404-37EB-4936-9852-23CDD3EF1BE8}"/>
              </a:ext>
            </a:extLst>
          </p:cNvPr>
          <p:cNvGrpSpPr/>
          <p:nvPr/>
        </p:nvGrpSpPr>
        <p:grpSpPr>
          <a:xfrm>
            <a:off x="347933" y="97724"/>
            <a:ext cx="1173079" cy="1173079"/>
            <a:chOff x="3374468" y="1205925"/>
            <a:chExt cx="2286000" cy="2286000"/>
          </a:xfrm>
        </p:grpSpPr>
        <p:sp>
          <p:nvSpPr>
            <p:cNvPr id="8" name="Google Shape;2055;p30">
              <a:extLst>
                <a:ext uri="{FF2B5EF4-FFF2-40B4-BE49-F238E27FC236}">
                  <a16:creationId xmlns:a16="http://schemas.microsoft.com/office/drawing/2014/main" id="{3557F6C0-835A-436C-80BD-FD55502F4CA2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1774E-3BD6-4699-ABF5-6E09562BD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42345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061DF1E1-AA59-409F-8FF3-B2E533DA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9" b="1628"/>
          <a:stretch/>
        </p:blipFill>
        <p:spPr>
          <a:xfrm>
            <a:off x="1249945" y="816159"/>
            <a:ext cx="4943994" cy="4289557"/>
          </a:xfrm>
          <a:prstGeom prst="rect">
            <a:avLst/>
          </a:prstGeom>
        </p:spPr>
      </p:pic>
      <p:sp>
        <p:nvSpPr>
          <p:cNvPr id="8" name="Google Shape;1944;p20">
            <a:extLst>
              <a:ext uri="{FF2B5EF4-FFF2-40B4-BE49-F238E27FC236}">
                <a16:creationId xmlns:a16="http://schemas.microsoft.com/office/drawing/2014/main" id="{F20DE576-493F-4FCD-9A8A-2FEA06DF6859}"/>
              </a:ext>
            </a:extLst>
          </p:cNvPr>
          <p:cNvSpPr txBox="1">
            <a:spLocks/>
          </p:cNvSpPr>
          <p:nvPr/>
        </p:nvSpPr>
        <p:spPr>
          <a:xfrm>
            <a:off x="1131750" y="69298"/>
            <a:ext cx="6880500" cy="7468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chemeClr val="accent2"/>
                </a:solidFill>
                <a:latin typeface="Amatic SC" panose="020B0604020202020204" charset="-79"/>
                <a:cs typeface="Amatic SC" panose="020B0604020202020204" charset="-79"/>
              </a:rPr>
              <a:t>BAD NEWS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C181E69-C254-4357-A405-86B7F5C9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39" y="1217667"/>
            <a:ext cx="2894010" cy="3864387"/>
          </a:xfrm>
          <a:prstGeom prst="rect">
            <a:avLst/>
          </a:prstGeom>
        </p:spPr>
      </p:pic>
      <p:pic>
        <p:nvPicPr>
          <p:cNvPr id="9218" name="Picture 2" descr="A Lapse in Memory…DOH! | Life After 50">
            <a:extLst>
              <a:ext uri="{FF2B5EF4-FFF2-40B4-BE49-F238E27FC236}">
                <a16:creationId xmlns:a16="http://schemas.microsoft.com/office/drawing/2014/main" id="{0F7DED38-B5D6-412C-8819-1A7F24DE2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r="4655"/>
          <a:stretch/>
        </p:blipFill>
        <p:spPr bwMode="auto">
          <a:xfrm>
            <a:off x="18266" y="3638499"/>
            <a:ext cx="1319328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447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131750" y="283380"/>
            <a:ext cx="6880500" cy="922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Corona on OUR </a:t>
            </a:r>
            <a:r>
              <a:rPr lang="en-US" sz="4800" dirty="0"/>
              <a:t>TERMS</a:t>
            </a:r>
            <a:endParaRPr sz="4000"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670560" y="1170908"/>
            <a:ext cx="4175193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solidFill>
                  <a:srgbClr val="0A1F8F"/>
                </a:solidFill>
              </a:rPr>
              <a:t>Quarantinis</a:t>
            </a:r>
            <a:endParaRPr lang="en-US" b="1" dirty="0">
              <a:solidFill>
                <a:srgbClr val="0A1F8F"/>
              </a:solidFill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" name="Google Shape;1952;p21">
            <a:extLst>
              <a:ext uri="{FF2B5EF4-FFF2-40B4-BE49-F238E27FC236}">
                <a16:creationId xmlns:a16="http://schemas.microsoft.com/office/drawing/2014/main" id="{56B98531-4862-4829-A698-7CEF46FAAE28}"/>
              </a:ext>
            </a:extLst>
          </p:cNvPr>
          <p:cNvSpPr txBox="1">
            <a:spLocks/>
          </p:cNvSpPr>
          <p:nvPr/>
        </p:nvSpPr>
        <p:spPr>
          <a:xfrm>
            <a:off x="670560" y="1735747"/>
            <a:ext cx="4175193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400" b="1" dirty="0">
                <a:solidFill>
                  <a:srgbClr val="7030A0"/>
                </a:solidFill>
              </a:rPr>
              <a:t>Coughin’ dodger</a:t>
            </a:r>
            <a:endParaRPr lang="en-GB" dirty="0"/>
          </a:p>
        </p:txBody>
      </p:sp>
      <p:sp>
        <p:nvSpPr>
          <p:cNvPr id="17" name="Google Shape;1952;p21">
            <a:extLst>
              <a:ext uri="{FF2B5EF4-FFF2-40B4-BE49-F238E27FC236}">
                <a16:creationId xmlns:a16="http://schemas.microsoft.com/office/drawing/2014/main" id="{EDD8936D-1806-404B-90D3-828554EAC52F}"/>
              </a:ext>
            </a:extLst>
          </p:cNvPr>
          <p:cNvSpPr txBox="1">
            <a:spLocks/>
          </p:cNvSpPr>
          <p:nvPr/>
        </p:nvSpPr>
        <p:spPr>
          <a:xfrm>
            <a:off x="670560" y="2328696"/>
            <a:ext cx="4175193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Merriweather" panose="020B0604020202020204" charset="0"/>
              </a:rPr>
              <a:t>Fattening the curve</a:t>
            </a:r>
            <a:endParaRPr lang="en-GB" sz="2400" dirty="0">
              <a:latin typeface="Merriweather" panose="020B0604020202020204" charset="0"/>
            </a:endParaRPr>
          </a:p>
        </p:txBody>
      </p:sp>
      <p:pic>
        <p:nvPicPr>
          <p:cNvPr id="11270" name="Picture 6" descr="Coughy filter - Funny Puns - Mask | TeePublic">
            <a:extLst>
              <a:ext uri="{FF2B5EF4-FFF2-40B4-BE49-F238E27FC236}">
                <a16:creationId xmlns:a16="http://schemas.microsoft.com/office/drawing/2014/main" id="{478860D8-E60B-4181-BBAD-2EB813B53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190" r="91905">
                        <a14:foregroundMark x1="31587" y1="32698" x2="57302" y2="53175"/>
                        <a14:foregroundMark x1="62381" y1="32857" x2="49683" y2="46349"/>
                        <a14:foregroundMark x1="49683" y1="46349" x2="33333" y2="56349"/>
                        <a14:foregroundMark x1="33333" y1="56349" x2="33333" y2="56349"/>
                        <a14:foregroundMark x1="27302" y1="33968" x2="37937" y2="53016"/>
                        <a14:foregroundMark x1="37937" y1="53016" x2="40159" y2="59206"/>
                        <a14:foregroundMark x1="27619" y1="35873" x2="28095" y2="46825"/>
                        <a14:foregroundMark x1="28095" y1="46825" x2="32381" y2="56190"/>
                        <a14:foregroundMark x1="32381" y1="56190" x2="33333" y2="56984"/>
                        <a14:foregroundMark x1="24444" y1="33333" x2="30794" y2="44921"/>
                        <a14:foregroundMark x1="30794" y1="44921" x2="31905" y2="59683"/>
                        <a14:foregroundMark x1="26984" y1="54921" x2="56825" y2="59206"/>
                        <a14:foregroundMark x1="56825" y1="59206" x2="60000" y2="58095"/>
                        <a14:foregroundMark x1="63016" y1="61587" x2="71111" y2="39206"/>
                        <a14:foregroundMark x1="71111" y1="39206" x2="71111" y2="35714"/>
                        <a14:foregroundMark x1="49683" y1="31905" x2="63175" y2="48254"/>
                        <a14:foregroundMark x1="63175" y1="48254" x2="63175" y2="48571"/>
                        <a14:foregroundMark x1="65556" y1="34921" x2="38889" y2="55397"/>
                        <a14:foregroundMark x1="38889" y1="55397" x2="37619" y2="55079"/>
                        <a14:foregroundMark x1="32063" y1="31270" x2="33968" y2="47460"/>
                        <a14:foregroundMark x1="7805" y1="49314" x2="6349" y2="46984"/>
                        <a14:foregroundMark x1="11905" y1="55873" x2="11278" y2="54870"/>
                        <a14:foregroundMark x1="6349" y1="46984" x2="9703" y2="35397"/>
                        <a14:foregroundMark x1="92168" y1="40381" x2="93016" y2="41270"/>
                        <a14:foregroundMark x1="86508" y1="34444" x2="87737" y2="35733"/>
                        <a14:foregroundMark x1="92201" y1="48254" x2="91905" y2="50794"/>
                        <a14:foregroundMark x1="92237" y1="47949" x2="92201" y2="48254"/>
                        <a14:foregroundMark x1="93016" y1="41270" x2="92891" y2="42338"/>
                        <a14:foregroundMark x1="91905" y1="50794" x2="87778" y2="55556"/>
                        <a14:foregroundMark x1="87143" y1="33810" x2="91905" y2="37302"/>
                        <a14:foregroundMark x1="36349" y1="44921" x2="32698" y2="53810"/>
                        <a14:foregroundMark x1="32698" y1="53810" x2="32698" y2="53810"/>
                        <a14:backgroundMark x1="90450" y1="38666" x2="90952" y2="38889"/>
                        <a14:backgroundMark x1="90263" y1="38841" x2="90952" y2="40794"/>
                        <a14:backgroundMark x1="94921" y1="39841" x2="94444" y2="41111"/>
                        <a14:backgroundMark x1="94921" y1="42222" x2="95238" y2="47778"/>
                        <a14:backgroundMark x1="94603" y1="49048" x2="95238" y2="47143"/>
                        <a14:backgroundMark x1="94762" y1="48254" x2="94762" y2="48254"/>
                        <a14:backgroundMark x1="10476" y1="51905" x2="8889" y2="52222"/>
                        <a14:backgroundMark x1="9524" y1="33651" x2="9524" y2="35397"/>
                        <a14:backgroundMark x1="87619" y1="38889" x2="87595" y2="38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07" b="29176"/>
          <a:stretch/>
        </p:blipFill>
        <p:spPr bwMode="auto">
          <a:xfrm>
            <a:off x="594927" y="3144941"/>
            <a:ext cx="4250826" cy="199855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06A9F1A-B28D-4DED-B51F-46C6E93B8293}"/>
              </a:ext>
            </a:extLst>
          </p:cNvPr>
          <p:cNvGrpSpPr/>
          <p:nvPr/>
        </p:nvGrpSpPr>
        <p:grpSpPr>
          <a:xfrm>
            <a:off x="4907280" y="1143000"/>
            <a:ext cx="3444240" cy="4000500"/>
            <a:chOff x="5699760" y="1143000"/>
            <a:chExt cx="3444240" cy="4000500"/>
          </a:xfrm>
        </p:grpSpPr>
        <p:pic>
          <p:nvPicPr>
            <p:cNvPr id="26" name="Picture 2" descr="Homer's Hepatic Board Review: Hepatic Encephalopathy - County EM">
              <a:extLst>
                <a:ext uri="{FF2B5EF4-FFF2-40B4-BE49-F238E27FC236}">
                  <a16:creationId xmlns:a16="http://schemas.microsoft.com/office/drawing/2014/main" id="{FD064814-58AD-4DE9-9878-CBB1A0BB5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380" y="1143000"/>
              <a:ext cx="343662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omer's Hepatic Board Review: Hepatic Encephalopathy - County EM">
              <a:extLst>
                <a:ext uri="{FF2B5EF4-FFF2-40B4-BE49-F238E27FC236}">
                  <a16:creationId xmlns:a16="http://schemas.microsoft.com/office/drawing/2014/main" id="{219E6487-DA4C-4292-B9AD-932EF715E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143250"/>
              <a:ext cx="3429000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12FD8D-0A8A-47C7-9075-860D564F1B4B}"/>
                </a:ext>
              </a:extLst>
            </p:cNvPr>
            <p:cNvSpPr/>
            <p:nvPr/>
          </p:nvSpPr>
          <p:spPr>
            <a:xfrm>
              <a:off x="5715000" y="3143250"/>
              <a:ext cx="3413760" cy="3390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rriweather" panose="020B0604020202020204" charset="0"/>
                </a:rPr>
                <a:t>2020:</a:t>
              </a:r>
              <a:r>
                <a:rPr lang="en-US" sz="1600" b="1" dirty="0">
                  <a:solidFill>
                    <a:schemeClr val="tx1"/>
                  </a:solidFill>
                  <a:latin typeface="Merriweather" panose="020B0604020202020204" charset="0"/>
                </a:rPr>
                <a:t> </a:t>
              </a:r>
              <a:r>
                <a:rPr lang="en-US" sz="1600" dirty="0">
                  <a:latin typeface="Merriweather" panose="020B0604020202020204" charset="0"/>
                </a:rPr>
                <a:t>RESPONSIBLE ADULT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572ADE-CAE9-43E8-B0E0-0CAC0062D9CE}"/>
                </a:ext>
              </a:extLst>
            </p:cNvPr>
            <p:cNvSpPr/>
            <p:nvPr/>
          </p:nvSpPr>
          <p:spPr>
            <a:xfrm>
              <a:off x="5699760" y="1161615"/>
              <a:ext cx="3429000" cy="3390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Merriweather" panose="020B0604020202020204" charset="0"/>
                </a:rPr>
                <a:t>2019:</a:t>
              </a:r>
              <a:r>
                <a:rPr lang="en-US" sz="1600" b="1" dirty="0">
                  <a:solidFill>
                    <a:schemeClr val="tx1"/>
                  </a:solidFill>
                  <a:latin typeface="Merriweather" panose="020B0604020202020204" charset="0"/>
                </a:rPr>
                <a:t> </a:t>
              </a:r>
              <a:r>
                <a:rPr lang="en-US" sz="1600" dirty="0">
                  <a:latin typeface="Merriweather" panose="020B0604020202020204" charset="0"/>
                </a:rPr>
                <a:t>LAZY LOUT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008B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51400" y="3407724"/>
            <a:ext cx="7041300" cy="1011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00"/>
                </a:solidFill>
              </a:rPr>
              <a:t>PROJECT UPDATES</a:t>
            </a:r>
            <a:endParaRPr sz="6000" dirty="0">
              <a:solidFill>
                <a:srgbClr val="FFFF00"/>
              </a:solidFill>
            </a:endParaRPr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3798E-FFAD-4890-91BE-4E53E43919D5}"/>
              </a:ext>
            </a:extLst>
          </p:cNvPr>
          <p:cNvGrpSpPr/>
          <p:nvPr/>
        </p:nvGrpSpPr>
        <p:grpSpPr>
          <a:xfrm>
            <a:off x="3188970" y="641844"/>
            <a:ext cx="2623433" cy="2626142"/>
            <a:chOff x="3188970" y="641844"/>
            <a:chExt cx="2766060" cy="2766060"/>
          </a:xfrm>
        </p:grpSpPr>
        <p:pic>
          <p:nvPicPr>
            <p:cNvPr id="1960" name="Google Shape;19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150" y="642024"/>
              <a:ext cx="2765700" cy="2765700"/>
            </a:xfrm>
            <a:prstGeom prst="ellipse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BB1912-33A4-4550-A389-39B8002C2C29}"/>
                </a:ext>
              </a:extLst>
            </p:cNvPr>
            <p:cNvGrpSpPr/>
            <p:nvPr/>
          </p:nvGrpSpPr>
          <p:grpSpPr>
            <a:xfrm>
              <a:off x="3188970" y="641844"/>
              <a:ext cx="2766060" cy="2766060"/>
              <a:chOff x="7728277" y="1205925"/>
              <a:chExt cx="1280160" cy="1280160"/>
            </a:xfrm>
          </p:grpSpPr>
          <p:sp>
            <p:nvSpPr>
              <p:cNvPr id="6" name="Google Shape;2055;p30">
                <a:extLst>
                  <a:ext uri="{FF2B5EF4-FFF2-40B4-BE49-F238E27FC236}">
                    <a16:creationId xmlns:a16="http://schemas.microsoft.com/office/drawing/2014/main" id="{55A16DC0-4331-4FB8-9379-FCB20A3CDBD0}"/>
                  </a:ext>
                </a:extLst>
              </p:cNvPr>
              <p:cNvSpPr/>
              <p:nvPr/>
            </p:nvSpPr>
            <p:spPr>
              <a:xfrm>
                <a:off x="7728277" y="1205925"/>
                <a:ext cx="1280160" cy="1280160"/>
              </a:xfrm>
              <a:prstGeom prst="ellipse">
                <a:avLst/>
              </a:prstGeom>
              <a:solidFill>
                <a:srgbClr val="FF33CC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7" name="Picture 6" descr="Project Managment Icon Png - Project Manager Project Management Icon - Free  HD Transparent PNG - Festivalclaca.cat">
                <a:extLst>
                  <a:ext uri="{FF2B5EF4-FFF2-40B4-BE49-F238E27FC236}">
                    <a16:creationId xmlns:a16="http://schemas.microsoft.com/office/drawing/2014/main" id="{7568F550-9072-46F1-80B1-1832DA49A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192" b="89990" l="6630" r="91957">
                            <a14:foregroundMark x1="50326" y1="6914" x2="52065" y2="6192"/>
                            <a14:foregroundMark x1="53152" y1="6708" x2="59239" y2="11042"/>
                            <a14:foregroundMark x1="49783" y1="11868" x2="50217" y2="14035"/>
                            <a14:foregroundMark x1="54565" y1="19298" x2="48804" y2="21362"/>
                            <a14:foregroundMark x1="49783" y1="30960" x2="50326" y2="30960"/>
                            <a14:foregroundMark x1="50761" y1="37564" x2="53152" y2="41486"/>
                            <a14:foregroundMark x1="48478" y1="42931" x2="48478" y2="42931"/>
                            <a14:foregroundMark x1="79022" y1="42002" x2="80761" y2="47575"/>
                            <a14:foregroundMark x1="90978" y1="70691" x2="92065" y2="75748"/>
                            <a14:foregroundMark x1="83804" y1="73787" x2="84348" y2="71620"/>
                            <a14:foregroundMark x1="53587" y1="75542" x2="52391" y2="73891"/>
                            <a14:foregroundMark x1="21522" y1="77296" x2="24457" y2="73891"/>
                            <a14:foregroundMark x1="17283" y1="76780" x2="14348" y2="76780"/>
                            <a14:foregroundMark x1="19783" y1="67079" x2="19783" y2="67079"/>
                            <a14:foregroundMark x1="13370" y1="71620" x2="20543" y2="68731"/>
                            <a14:foregroundMark x1="17717" y1="64087" x2="22283" y2="78225"/>
                            <a14:foregroundMark x1="22283" y1="78225" x2="22283" y2="78225"/>
                            <a14:foregroundMark x1="19348" y1="65841" x2="30761" y2="73684"/>
                            <a14:foregroundMark x1="30761" y1="73684" x2="19674" y2="79463"/>
                            <a14:foregroundMark x1="19674" y1="79463" x2="13913" y2="74613"/>
                            <a14:foregroundMark x1="20000" y1="63674" x2="14348" y2="73994"/>
                            <a14:foregroundMark x1="14348" y1="73994" x2="21522" y2="75851"/>
                            <a14:foregroundMark x1="14457" y1="70691" x2="22500" y2="79979"/>
                            <a14:foregroundMark x1="22500" y1="79979" x2="23370" y2="80186"/>
                            <a14:foregroundMark x1="23370" y1="79670" x2="10435" y2="76574"/>
                            <a14:foregroundMark x1="10435" y1="76574" x2="11304" y2="68421"/>
                            <a14:foregroundMark x1="15978" y1="68731" x2="15978" y2="68731"/>
                            <a14:foregroundMark x1="54674" y1="68008" x2="56739" y2="77193"/>
                            <a14:foregroundMark x1="55870" y1="68215" x2="52065" y2="80083"/>
                            <a14:foregroundMark x1="52065" y1="80083" x2="40652" y2="76883"/>
                            <a14:foregroundMark x1="40652" y1="76883" x2="48261" y2="68111"/>
                            <a14:foregroundMark x1="48261" y1="68111" x2="55978" y2="69453"/>
                            <a14:foregroundMark x1="55435" y1="68937" x2="53804" y2="80702"/>
                            <a14:foregroundMark x1="53804" y1="80702" x2="43913" y2="81837"/>
                            <a14:foregroundMark x1="43043" y1="79463" x2="55978" y2="79463"/>
                            <a14:foregroundMark x1="55978" y1="79463" x2="56196" y2="71827"/>
                            <a14:foregroundMark x1="50978" y1="78638" x2="50000" y2="79463"/>
                            <a14:foregroundMark x1="50761" y1="70485" x2="49565" y2="77296"/>
                            <a14:foregroundMark x1="47717" y1="69969" x2="50000" y2="77296"/>
                            <a14:foregroundMark x1="83587" y1="68937" x2="77174" y2="77296"/>
                            <a14:foregroundMark x1="80543" y1="66047" x2="87935" y2="75026"/>
                            <a14:foregroundMark x1="82500" y1="66047" x2="89022" y2="75748"/>
                            <a14:foregroundMark x1="85109" y1="68937" x2="73696" y2="72136"/>
                            <a14:foregroundMark x1="73696" y1="72136" x2="80652" y2="82147"/>
                            <a14:foregroundMark x1="80652" y1="82147" x2="87935" y2="72652"/>
                            <a14:foregroundMark x1="87935" y1="72652" x2="78261" y2="67802"/>
                            <a14:foregroundMark x1="82609" y1="66254" x2="88478" y2="76367"/>
                            <a14:foregroundMark x1="88478" y1="76367" x2="75543" y2="80805"/>
                            <a14:foregroundMark x1="75543" y1="80805" x2="75000" y2="68834"/>
                            <a14:foregroundMark x1="75000" y1="68834" x2="84783" y2="65635"/>
                            <a14:foregroundMark x1="47717" y1="36842" x2="48696" y2="39732"/>
                            <a14:foregroundMark x1="60326" y1="51703" x2="59783" y2="53870"/>
                            <a14:foregroundMark x1="57717" y1="50671" x2="60761" y2="52735"/>
                            <a14:foregroundMark x1="60761" y1="51187" x2="60761" y2="54386"/>
                            <a14:foregroundMark x1="53152" y1="20330" x2="50761" y2="13725"/>
                            <a14:foregroundMark x1="45978" y1="11146" x2="54348" y2="20640"/>
                            <a14:foregroundMark x1="54348" y1="20640" x2="54565" y2="20640"/>
                            <a14:foregroundMark x1="55870" y1="12074" x2="54130" y2="21775"/>
                            <a14:foregroundMark x1="56957" y1="13829" x2="57500" y2="20537"/>
                            <a14:foregroundMark x1="60000" y1="12074" x2="59565" y2="21569"/>
                            <a14:foregroundMark x1="44565" y1="12487" x2="44348" y2="19298"/>
                            <a14:foregroundMark x1="45652" y1="9598" x2="46739" y2="20330"/>
                            <a14:foregroundMark x1="53152" y1="9391" x2="52174" y2="21465"/>
                            <a14:foregroundMark x1="52174" y1="21465" x2="51087" y2="22704"/>
                            <a14:foregroundMark x1="46413" y1="10423" x2="41196" y2="20537"/>
                            <a14:foregroundMark x1="41196" y1="20537" x2="49022" y2="21775"/>
                            <a14:foregroundMark x1="43152" y1="12281" x2="52609" y2="21981"/>
                            <a14:foregroundMark x1="52609" y1="21981" x2="52609" y2="21981"/>
                            <a14:foregroundMark x1="56957" y1="22704" x2="45652" y2="24149"/>
                            <a14:foregroundMark x1="47717" y1="23529" x2="56413" y2="17131"/>
                            <a14:foregroundMark x1="42609" y1="69453" x2="51087" y2="78535"/>
                            <a14:foregroundMark x1="51087" y1="78535" x2="52935" y2="65531"/>
                            <a14:foregroundMark x1="52935" y1="65531" x2="46196" y2="69969"/>
                            <a14:foregroundMark x1="42065" y1="68524" x2="55435" y2="66770"/>
                            <a14:foregroundMark x1="55435" y1="66770" x2="58696" y2="78431"/>
                            <a14:foregroundMark x1="58696" y1="78431" x2="46413" y2="83385"/>
                            <a14:foregroundMark x1="46413" y1="83385" x2="41087" y2="79979"/>
                            <a14:foregroundMark x1="18261" y1="51187" x2="16957" y2="65531"/>
                            <a14:foregroundMark x1="18043" y1="50774" x2="19239" y2="46646"/>
                            <a14:foregroundMark x1="18696" y1="44685" x2="30978" y2="41280"/>
                            <a14:foregroundMark x1="30978" y1="41280" x2="39457" y2="42415"/>
                            <a14:foregroundMark x1="53043" y1="40454" x2="48152" y2="46130"/>
                            <a14:foregroundMark x1="49783" y1="38390" x2="47500" y2="45820"/>
                            <a14:foregroundMark x1="48696" y1="37358" x2="48696" y2="42415"/>
                            <a14:foregroundMark x1="81848" y1="67286" x2="88370" y2="77090"/>
                            <a14:foregroundMark x1="88370" y1="77090" x2="74674" y2="79051"/>
                            <a14:foregroundMark x1="74674" y1="79051" x2="76630" y2="67699"/>
                            <a14:foregroundMark x1="76630" y1="67699" x2="76630" y2="67699"/>
                            <a14:foregroundMark x1="81196" y1="65531" x2="75435" y2="76987"/>
                            <a14:foregroundMark x1="75435" y1="76987" x2="87500" y2="76264"/>
                            <a14:foregroundMark x1="87500" y1="76264" x2="77717" y2="66254"/>
                            <a14:foregroundMark x1="91196" y1="76780" x2="91739" y2="77709"/>
                            <a14:foregroundMark x1="88152" y1="71104" x2="85109" y2="68215"/>
                            <a14:foregroundMark x1="74891" y1="68731" x2="74022" y2="77915"/>
                            <a14:foregroundMark x1="29565" y1="73375" x2="21304" y2="82869"/>
                            <a14:foregroundMark x1="21304" y1="82869" x2="10000" y2="76264"/>
                            <a14:foregroundMark x1="10000" y1="76264" x2="12609" y2="64809"/>
                            <a14:foregroundMark x1="12609" y1="64809" x2="12609" y2="64809"/>
                            <a14:foregroundMark x1="6630" y1="71517" x2="6630" y2="715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6871" y="1332038"/>
                <a:ext cx="1074202" cy="1119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F8F"/>
        </a:solidFill>
        <a:effectLst/>
      </p:bgPr>
    </p:bg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59B2E8-36BC-455E-8354-2E10D877C380}"/>
              </a:ext>
            </a:extLst>
          </p:cNvPr>
          <p:cNvSpPr/>
          <p:nvPr/>
        </p:nvSpPr>
        <p:spPr>
          <a:xfrm>
            <a:off x="5994400" y="3931920"/>
            <a:ext cx="1852295" cy="784800"/>
          </a:xfrm>
          <a:prstGeom prst="roundRect">
            <a:avLst/>
          </a:prstGeom>
          <a:solidFill>
            <a:srgbClr val="FF000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erriweather" panose="020B0604020202020204" charset="0"/>
              </a:rPr>
              <a:t>UPDATE</a:t>
            </a:r>
            <a:endParaRPr lang="en-US" dirty="0">
              <a:latin typeface="Merriweather" panose="020B0604020202020204" charset="0"/>
            </a:endParaRPr>
          </a:p>
        </p:txBody>
      </p:sp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</a:rPr>
              <a:t>FINCHOICE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/>
                </a:solidFill>
                <a:highlight>
                  <a:srgbClr val="FFFF00"/>
                </a:highlight>
              </a:rPr>
              <a:t>EXCITING NEWS FROM THE WORLD OF FINANCE !!!</a:t>
            </a:r>
            <a:endParaRPr sz="2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667DAB5-1EE5-48BA-8B39-A7B4B08976E6}"/>
              </a:ext>
            </a:extLst>
          </p:cNvPr>
          <p:cNvSpPr/>
          <p:nvPr/>
        </p:nvSpPr>
        <p:spPr>
          <a:xfrm>
            <a:off x="5975965" y="3931920"/>
            <a:ext cx="1852295" cy="784800"/>
          </a:xfrm>
          <a:prstGeom prst="roundRect">
            <a:avLst/>
          </a:prstGeom>
          <a:solidFill>
            <a:srgbClr val="FF0000"/>
          </a:solidFill>
          <a:scene3d>
            <a:camera prst="perspectiveRelaxedModerately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erriweather" panose="020B0604020202020204" charset="0"/>
              </a:rPr>
              <a:t>UPDATE</a:t>
            </a:r>
            <a:endParaRPr lang="en-US" dirty="0">
              <a:latin typeface="Merriweather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A1EBE5-B8EC-4C90-A7A1-89ADEDFB431E}"/>
              </a:ext>
            </a:extLst>
          </p:cNvPr>
          <p:cNvSpPr/>
          <p:nvPr/>
        </p:nvSpPr>
        <p:spPr>
          <a:xfrm>
            <a:off x="5975964" y="3921760"/>
            <a:ext cx="1852295" cy="784800"/>
          </a:xfrm>
          <a:prstGeom prst="roundRect">
            <a:avLst/>
          </a:prstGeom>
          <a:solidFill>
            <a:srgbClr val="FF000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erriweather" panose="020B0604020202020204" charset="0"/>
              </a:rPr>
              <a:t>UPDATE</a:t>
            </a:r>
            <a:endParaRPr lang="en-US" dirty="0"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97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9"/>
          <p:cNvSpPr/>
          <p:nvPr/>
        </p:nvSpPr>
        <p:spPr>
          <a:xfrm>
            <a:off x="3351419" y="1401879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25</a:t>
            </a:fld>
            <a:endParaRPr>
              <a:solidFill>
                <a:srgbClr val="FF0000"/>
              </a:solidFill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196618C-6EF9-4735-BF79-F86970C2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-1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6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0C24C-5E25-4406-B272-F3E9A7F65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FF0000"/>
                </a:solidFill>
              </a:rPr>
              <a:t>26</a:t>
            </a:fld>
            <a:endParaRPr lang="en">
              <a:solidFill>
                <a:srgbClr val="FF000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9B271E-A676-4E67-8F41-C50F87FD1F7B}"/>
              </a:ext>
            </a:extLst>
          </p:cNvPr>
          <p:cNvGrpSpPr/>
          <p:nvPr/>
        </p:nvGrpSpPr>
        <p:grpSpPr>
          <a:xfrm>
            <a:off x="50007" y="21432"/>
            <a:ext cx="9034495" cy="5089535"/>
            <a:chOff x="50007" y="21432"/>
            <a:chExt cx="9034495" cy="508953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26A62B-13F1-48FA-A053-58CCB575DC76}"/>
                </a:ext>
              </a:extLst>
            </p:cNvPr>
            <p:cNvGrpSpPr/>
            <p:nvPr/>
          </p:nvGrpSpPr>
          <p:grpSpPr>
            <a:xfrm>
              <a:off x="50007" y="21432"/>
              <a:ext cx="9034495" cy="5089535"/>
              <a:chOff x="50007" y="21432"/>
              <a:chExt cx="9034495" cy="508953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E59901F-7644-4215-BCA3-6A150C405A85}"/>
                  </a:ext>
                </a:extLst>
              </p:cNvPr>
              <p:cNvGrpSpPr/>
              <p:nvPr/>
            </p:nvGrpSpPr>
            <p:grpSpPr>
              <a:xfrm>
                <a:off x="50007" y="21432"/>
                <a:ext cx="9034495" cy="5089535"/>
                <a:chOff x="0" y="26983"/>
                <a:chExt cx="9144000" cy="5089535"/>
              </a:xfrm>
            </p:grpSpPr>
            <p:pic>
              <p:nvPicPr>
                <p:cNvPr id="37" name="Picture 4" descr="How to Troubleshoot Internet Explorer Crashes">
                  <a:extLst>
                    <a:ext uri="{FF2B5EF4-FFF2-40B4-BE49-F238E27FC236}">
                      <a16:creationId xmlns:a16="http://schemas.microsoft.com/office/drawing/2014/main" id="{B4DB60C7-1C74-4A2F-B7F4-31D18659F6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855"/>
                <a:stretch/>
              </p:blipFill>
              <p:spPr bwMode="auto">
                <a:xfrm>
                  <a:off x="0" y="3986213"/>
                  <a:ext cx="9143800" cy="11303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4" descr="How to Troubleshoot Internet Explorer Crashes">
                  <a:extLst>
                    <a:ext uri="{FF2B5EF4-FFF2-40B4-BE49-F238E27FC236}">
                      <a16:creationId xmlns:a16="http://schemas.microsoft.com/office/drawing/2014/main" id="{715C73BE-DBF0-4E71-A5BB-7905195514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b="9529"/>
                <a:stretch/>
              </p:blipFill>
              <p:spPr bwMode="auto">
                <a:xfrm>
                  <a:off x="0" y="26983"/>
                  <a:ext cx="9143800" cy="3187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4" descr="How to Troubleshoot Internet Explorer Crashes">
                  <a:extLst>
                    <a:ext uri="{FF2B5EF4-FFF2-40B4-BE49-F238E27FC236}">
                      <a16:creationId xmlns:a16="http://schemas.microsoft.com/office/drawing/2014/main" id="{15DD7254-52FA-422F-A360-80432F5CB3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911" b="13855"/>
                <a:stretch/>
              </p:blipFill>
              <p:spPr bwMode="auto">
                <a:xfrm>
                  <a:off x="200" y="3378988"/>
                  <a:ext cx="9143800" cy="607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4" descr="How to Troubleshoot Internet Explorer Crashes">
                  <a:extLst>
                    <a:ext uri="{FF2B5EF4-FFF2-40B4-BE49-F238E27FC236}">
                      <a16:creationId xmlns:a16="http://schemas.microsoft.com/office/drawing/2014/main" id="{0F7C798F-B7DD-42E0-9859-997E82D10B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8911" b="13855"/>
                <a:stretch/>
              </p:blipFill>
              <p:spPr bwMode="auto">
                <a:xfrm>
                  <a:off x="2576" y="3167052"/>
                  <a:ext cx="9141224" cy="607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4404CBD6-18A0-4BA7-B552-94782ABEF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3005" y="971549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4F599C9-1F19-4EF4-B537-FD2CB58878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8849" y="798505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A232697-F2DE-46C6-A5E8-D5293971D0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4605" y="885027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63D2F8B8-4EDA-46F6-8336-DC6CF2CF2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50480" y="919150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C8CF01-7A29-477D-B0D2-0E236B1C7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1264" y="912006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45108ADF-9051-4E16-8447-EFD86B84B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15100" y="881835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C26217CF-812B-4D24-8C34-6D9D79A97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40985" y="851664"/>
                  <a:ext cx="1285875" cy="397192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691C602-7EC2-410E-9231-990232A244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4305" y="421461"/>
                  <a:ext cx="2190750" cy="190504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5482D675-AB3F-47D5-9ADD-288C0762D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1482" y="390488"/>
                  <a:ext cx="1387936" cy="337705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C466BC-4B28-4E64-A023-F0C5B371FC61}"/>
                  </a:ext>
                </a:extLst>
              </p:cNvPr>
              <p:cNvSpPr txBox="1"/>
              <p:nvPr/>
            </p:nvSpPr>
            <p:spPr>
              <a:xfrm>
                <a:off x="5307806" y="394478"/>
                <a:ext cx="19979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Cannot reach page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127949F-CB2D-41F8-8C11-AE420BDAD229}"/>
                  </a:ext>
                </a:extLst>
              </p:cNvPr>
              <p:cNvSpPr txBox="1"/>
              <p:nvPr/>
            </p:nvSpPr>
            <p:spPr>
              <a:xfrm>
                <a:off x="1357314" y="396059"/>
                <a:ext cx="28503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latin typeface="Consolas" panose="020B0609020204030204" pitchFamily="49" charset="0"/>
                  </a:rPr>
                  <a:t>https://www.finchoice.co.za/Updates</a:t>
                </a:r>
                <a:endParaRPr lang="en-US" sz="1000" b="1" dirty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852C0308-66C0-4F43-8E4A-570D5D6A4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190" y="936629"/>
                <a:ext cx="2428875" cy="170497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3218274-5E65-4D13-A0BF-956A16D4E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738" y="784534"/>
                <a:ext cx="8521382" cy="370378"/>
              </a:xfrm>
              <a:prstGeom prst="rect">
                <a:avLst/>
              </a:prstGeom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301947A9-353A-4218-8075-37B851E81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29032" y1="47967" x2="27419" y2="72629"/>
                            <a14:foregroundMark x1="28548" y1="18699" x2="28548" y2="18699"/>
                            <a14:foregroundMark x1="28548" y1="20596" x2="28387" y2="29539"/>
                            <a14:foregroundMark x1="34032" y1="20054" x2="35161" y2="32249"/>
                            <a14:foregroundMark x1="44032" y1="21138" x2="43710" y2="27371"/>
                            <a14:foregroundMark x1="47097" y1="18970" x2="47097" y2="25203"/>
                            <a14:foregroundMark x1="22903" y1="20325" x2="23548" y2="26016"/>
                            <a14:foregroundMark x1="63387" y1="19512" x2="64032" y2="23848"/>
                            <a14:foregroundMark x1="58387" y1="18699" x2="57903" y2="22222"/>
                            <a14:foregroundMark x1="57581" y1="32791" x2="57581" y2="26829"/>
                            <a14:foregroundMark x1="70968" y1="27100" x2="70161" y2="22764"/>
                            <a14:foregroundMark x1="76596" y1="28184" x2="77097" y2="23306"/>
                            <a14:foregroundMark x1="76290" y1="31165" x2="76596" y2="28184"/>
                            <a14:foregroundMark x1="27581" y1="49864" x2="26290" y2="49864"/>
                            <a14:foregroundMark x1="25323" y1="60705" x2="24194" y2="65583"/>
                            <a14:foregroundMark x1="26613" y1="46341" x2="27742" y2="44173"/>
                            <a14:foregroundMark x1="67258" y1="18970" x2="66613" y2="26558"/>
                            <a14:backgroundMark x1="62419" y1="27642" x2="62419" y2="27642"/>
                            <a14:backgroundMark x1="74677" y1="28184" x2="74677" y2="28184"/>
                            <a14:backgroundMark x1="56774" y1="24390" x2="56774" y2="24390"/>
                            <a14:backgroundMark x1="42258" y1="45528" x2="57742" y2="57995"/>
                            <a14:backgroundMark x1="57742" y1="57995" x2="70645" y2="58537"/>
                            <a14:backgroundMark x1="70645" y1="58537" x2="75484" y2="552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6439" y="1318398"/>
                <a:ext cx="5905500" cy="351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A8C0B8F-CF19-43B2-8CF3-A302905565FD}"/>
                  </a:ext>
                </a:extLst>
              </p:cNvPr>
              <p:cNvSpPr/>
              <p:nvPr/>
            </p:nvSpPr>
            <p:spPr>
              <a:xfrm>
                <a:off x="3781577" y="2844694"/>
                <a:ext cx="2584971" cy="60722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20A31FA-9707-45A9-9FC3-617B5248BEEE}"/>
                  </a:ext>
                </a:extLst>
              </p:cNvPr>
              <p:cNvSpPr/>
              <p:nvPr/>
            </p:nvSpPr>
            <p:spPr>
              <a:xfrm rot="5400000">
                <a:off x="3742242" y="3179264"/>
                <a:ext cx="170376" cy="37703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9452490-6692-42FE-9F87-5C6E87AE38DC}"/>
                  </a:ext>
                </a:extLst>
              </p:cNvPr>
              <p:cNvSpPr/>
              <p:nvPr/>
            </p:nvSpPr>
            <p:spPr>
              <a:xfrm rot="5400000">
                <a:off x="3602341" y="3290797"/>
                <a:ext cx="79481" cy="23411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A88509-353E-42BF-B458-AC0156A9064D}"/>
                </a:ext>
              </a:extLst>
            </p:cNvPr>
            <p:cNvSpPr txBox="1"/>
            <p:nvPr/>
          </p:nvSpPr>
          <p:spPr>
            <a:xfrm>
              <a:off x="3781577" y="2844694"/>
              <a:ext cx="2584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erriweather" panose="020B0604020202020204" charset="0"/>
                </a:rPr>
                <a:t>I FIND YOUR LACK OF UPDATES DISTURBING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4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66CC"/>
                </a:solidFill>
              </a:rPr>
              <a:t>HC PROJECT UPDATES</a:t>
            </a:r>
            <a:endParaRPr sz="7200" dirty="0">
              <a:solidFill>
                <a:srgbClr val="FF66CC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1276437" y="1678447"/>
            <a:ext cx="6493413" cy="2067386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" name="Google Shape;2198;p39">
            <a:extLst>
              <a:ext uri="{FF2B5EF4-FFF2-40B4-BE49-F238E27FC236}">
                <a16:creationId xmlns:a16="http://schemas.microsoft.com/office/drawing/2014/main" id="{B30959FE-C4BF-41A0-AD73-88245EA0478D}"/>
              </a:ext>
            </a:extLst>
          </p:cNvPr>
          <p:cNvSpPr/>
          <p:nvPr/>
        </p:nvSpPr>
        <p:spPr>
          <a:xfrm>
            <a:off x="2014431" y="721854"/>
            <a:ext cx="1264352" cy="987892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55D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201;p39">
            <a:extLst>
              <a:ext uri="{FF2B5EF4-FFF2-40B4-BE49-F238E27FC236}">
                <a16:creationId xmlns:a16="http://schemas.microsoft.com/office/drawing/2014/main" id="{A520E3EF-92E5-4A9C-AFEA-7CAA8A64BA1E}"/>
              </a:ext>
            </a:extLst>
          </p:cNvPr>
          <p:cNvSpPr/>
          <p:nvPr/>
        </p:nvSpPr>
        <p:spPr>
          <a:xfrm>
            <a:off x="5936170" y="721854"/>
            <a:ext cx="1299159" cy="956592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735966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2D79-3CA5-4B4F-8E96-74146BE5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482" y="14079"/>
            <a:ext cx="8229600" cy="885337"/>
          </a:xfrm>
        </p:spPr>
        <p:txBody>
          <a:bodyPr/>
          <a:lstStyle/>
          <a:p>
            <a:r>
              <a:rPr lang="en-US" sz="4800" dirty="0"/>
              <a:t>xxx Teams</a:t>
            </a:r>
          </a:p>
        </p:txBody>
      </p:sp>
      <p:sp>
        <p:nvSpPr>
          <p:cNvPr id="8" name="Google Shape;466;p34">
            <a:extLst>
              <a:ext uri="{FF2B5EF4-FFF2-40B4-BE49-F238E27FC236}">
                <a16:creationId xmlns:a16="http://schemas.microsoft.com/office/drawing/2014/main" id="{3C4453CA-A169-4D7C-A02A-6ED6B9C4AF30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  <p:sp>
        <p:nvSpPr>
          <p:cNvPr id="10" name="Google Shape;468;p34">
            <a:extLst>
              <a:ext uri="{FF2B5EF4-FFF2-40B4-BE49-F238E27FC236}">
                <a16:creationId xmlns:a16="http://schemas.microsoft.com/office/drawing/2014/main" id="{01F0660D-6CD5-40C2-9F4F-6EC475F06B32}"/>
              </a:ext>
            </a:extLst>
          </p:cNvPr>
          <p:cNvSpPr txBox="1">
            <a:spLocks/>
          </p:cNvSpPr>
          <p:nvPr/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F8AF2D-2B84-4CC7-B72A-716791C9FA03}"/>
              </a:ext>
            </a:extLst>
          </p:cNvPr>
          <p:cNvGrpSpPr/>
          <p:nvPr/>
        </p:nvGrpSpPr>
        <p:grpSpPr>
          <a:xfrm>
            <a:off x="3324591" y="1339145"/>
            <a:ext cx="2206488" cy="1499937"/>
            <a:chOff x="3223763" y="1106909"/>
            <a:chExt cx="2206488" cy="14999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3BEA1D-AAA5-43B6-826C-1DEEA5B034EB}"/>
                </a:ext>
              </a:extLst>
            </p:cNvPr>
            <p:cNvGrpSpPr/>
            <p:nvPr/>
          </p:nvGrpSpPr>
          <p:grpSpPr>
            <a:xfrm>
              <a:off x="3223763" y="1106909"/>
              <a:ext cx="2206488" cy="1499937"/>
              <a:chOff x="857554" y="1507958"/>
              <a:chExt cx="1367200" cy="1243263"/>
            </a:xfrm>
          </p:grpSpPr>
          <p:sp>
            <p:nvSpPr>
              <p:cNvPr id="22" name="Google Shape;977;p33">
                <a:extLst>
                  <a:ext uri="{FF2B5EF4-FFF2-40B4-BE49-F238E27FC236}">
                    <a16:creationId xmlns:a16="http://schemas.microsoft.com/office/drawing/2014/main" id="{C5458839-3985-4A20-A026-F325C972D1A2}"/>
                  </a:ext>
                </a:extLst>
              </p:cNvPr>
              <p:cNvSpPr/>
              <p:nvPr/>
            </p:nvSpPr>
            <p:spPr>
              <a:xfrm>
                <a:off x="857554" y="1507958"/>
                <a:ext cx="1367200" cy="1243263"/>
              </a:xfrm>
              <a:custGeom>
                <a:avLst/>
                <a:gdLst/>
                <a:ahLst/>
                <a:cxnLst/>
                <a:rect l="l" t="t" r="r" b="b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ffectLst>
                <a:outerShdw blurRad="214313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13;p35">
                <a:extLst>
                  <a:ext uri="{FF2B5EF4-FFF2-40B4-BE49-F238E27FC236}">
                    <a16:creationId xmlns:a16="http://schemas.microsoft.com/office/drawing/2014/main" id="{E07074AA-8495-40FD-81DF-614ABE1983A7}"/>
                  </a:ext>
                </a:extLst>
              </p:cNvPr>
              <p:cNvSpPr/>
              <p:nvPr/>
            </p:nvSpPr>
            <p:spPr>
              <a:xfrm>
                <a:off x="913751" y="1573990"/>
                <a:ext cx="1254805" cy="934412"/>
              </a:xfrm>
              <a:prstGeom prst="rect">
                <a:avLst/>
              </a:prstGeom>
              <a:solidFill>
                <a:schemeClr val="bg1"/>
              </a:solidFill>
              <a:ln w="1905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solidFill>
                    <a:schemeClr val="accent5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537A5EA-D7BB-43BE-AE15-9D3FAA807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5778" r="96889">
                          <a14:foregroundMark x1="35889" y1="77917" x2="22222" y2="80833"/>
                          <a14:foregroundMark x1="10000" y1="57500" x2="9000" y2="40000"/>
                          <a14:foregroundMark x1="16667" y1="22708" x2="24111" y2="17708"/>
                          <a14:foregroundMark x1="24111" y1="17708" x2="27889" y2="17708"/>
                          <a14:foregroundMark x1="5778" y1="40208" x2="5889" y2="56667"/>
                          <a14:foregroundMark x1="72333" y1="16458" x2="86222" y2="26250"/>
                          <a14:foregroundMark x1="86222" y1="26250" x2="86778" y2="26875"/>
                          <a14:foregroundMark x1="90556" y1="42083" x2="90667" y2="70208"/>
                          <a14:foregroundMark x1="90667" y1="70208" x2="90333" y2="72917"/>
                          <a14:foregroundMark x1="77000" y1="81042" x2="64222" y2="76250"/>
                          <a14:foregroundMark x1="64222" y1="76250" x2="63556" y2="75417"/>
                          <a14:foregroundMark x1="92667" y1="27917" x2="93556" y2="62083"/>
                          <a14:foregroundMark x1="96889" y1="45208" x2="96444" y2="53125"/>
                          <a14:foregroundMark x1="71000" y1="48750" x2="71000" y2="48750"/>
                          <a14:foregroundMark x1="73333" y1="48125" x2="73333" y2="48125"/>
                          <a14:foregroundMark x1="79333" y1="48750" x2="79333" y2="48750"/>
                          <a14:foregroundMark x1="28111" y1="47500" x2="28111" y2="47500"/>
                          <a14:foregroundMark x1="32556" y1="52083" x2="32556" y2="52083"/>
                          <a14:foregroundMark x1="19111" y1="48542" x2="19111" y2="48542"/>
                          <a14:backgroundMark x1="26889" y1="48750" x2="26889" y2="48750"/>
                          <a14:backgroundMark x1="75333" y1="50208" x2="75333" y2="50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193" y="1252733"/>
              <a:ext cx="1865625" cy="99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Google Shape;466;p34">
            <a:extLst>
              <a:ext uri="{FF2B5EF4-FFF2-40B4-BE49-F238E27FC236}">
                <a16:creationId xmlns:a16="http://schemas.microsoft.com/office/drawing/2014/main" id="{03E18CB0-B605-42F7-9CE2-E55B9A5FD55F}"/>
              </a:ext>
            </a:extLst>
          </p:cNvPr>
          <p:cNvSpPr txBox="1">
            <a:spLocks/>
          </p:cNvSpPr>
          <p:nvPr/>
        </p:nvSpPr>
        <p:spPr>
          <a:xfrm>
            <a:off x="327034" y="1494801"/>
            <a:ext cx="2927684" cy="215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</p:txBody>
      </p:sp>
      <p:sp>
        <p:nvSpPr>
          <p:cNvPr id="42" name="Google Shape;466;p34">
            <a:extLst>
              <a:ext uri="{FF2B5EF4-FFF2-40B4-BE49-F238E27FC236}">
                <a16:creationId xmlns:a16="http://schemas.microsoft.com/office/drawing/2014/main" id="{FF0553B1-6314-4AAF-97B4-C861ECB709E8}"/>
              </a:ext>
            </a:extLst>
          </p:cNvPr>
          <p:cNvSpPr txBox="1">
            <a:spLocks/>
          </p:cNvSpPr>
          <p:nvPr/>
        </p:nvSpPr>
        <p:spPr>
          <a:xfrm>
            <a:off x="5979999" y="937896"/>
            <a:ext cx="2217518" cy="38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n-GB" sz="2000" b="1" dirty="0">
                <a:solidFill>
                  <a:srgbClr val="00B050"/>
                </a:solidFill>
                <a:latin typeface="Nixie One"/>
                <a:ea typeface="Nixie One"/>
                <a:cs typeface="Nixie One"/>
                <a:sym typeface="Nixie One"/>
              </a:rPr>
              <a:t>DEPLOYMENTS</a:t>
            </a:r>
          </a:p>
        </p:txBody>
      </p:sp>
      <p:sp>
        <p:nvSpPr>
          <p:cNvPr id="44" name="Google Shape;466;p34">
            <a:extLst>
              <a:ext uri="{FF2B5EF4-FFF2-40B4-BE49-F238E27FC236}">
                <a16:creationId xmlns:a16="http://schemas.microsoft.com/office/drawing/2014/main" id="{97F94A30-BDDD-42A4-9897-E01F19DD5580}"/>
              </a:ext>
            </a:extLst>
          </p:cNvPr>
          <p:cNvSpPr txBox="1">
            <a:spLocks/>
          </p:cNvSpPr>
          <p:nvPr/>
        </p:nvSpPr>
        <p:spPr>
          <a:xfrm>
            <a:off x="5600953" y="1572126"/>
            <a:ext cx="2975609" cy="320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endParaRPr lang="en-GB" sz="10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endParaRPr lang="en-GB" sz="8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endParaRPr lang="en-GB" sz="8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4523353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7" name="Google Shape;466;p34">
            <a:extLst>
              <a:ext uri="{FF2B5EF4-FFF2-40B4-BE49-F238E27FC236}">
                <a16:creationId xmlns:a16="http://schemas.microsoft.com/office/drawing/2014/main" id="{3C7B94CA-F40F-4ECB-BD97-39A4A443B3B4}"/>
              </a:ext>
            </a:extLst>
          </p:cNvPr>
          <p:cNvSpPr txBox="1">
            <a:spLocks/>
          </p:cNvSpPr>
          <p:nvPr/>
        </p:nvSpPr>
        <p:spPr>
          <a:xfrm>
            <a:off x="395000" y="1576414"/>
            <a:ext cx="3062596" cy="263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5DFDCA-5DC2-4E54-83C4-69CE1E50DCBE}"/>
              </a:ext>
            </a:extLst>
          </p:cNvPr>
          <p:cNvGrpSpPr/>
          <p:nvPr/>
        </p:nvGrpSpPr>
        <p:grpSpPr>
          <a:xfrm>
            <a:off x="3641728" y="1514360"/>
            <a:ext cx="1860544" cy="2763608"/>
            <a:chOff x="3446476" y="321656"/>
            <a:chExt cx="2251258" cy="3343966"/>
          </a:xfrm>
        </p:grpSpPr>
        <p:sp>
          <p:nvSpPr>
            <p:cNvPr id="29" name="Google Shape;2103;p34">
              <a:extLst>
                <a:ext uri="{FF2B5EF4-FFF2-40B4-BE49-F238E27FC236}">
                  <a16:creationId xmlns:a16="http://schemas.microsoft.com/office/drawing/2014/main" id="{03AA2619-A55E-4946-BBE1-927A1DFF5C11}"/>
                </a:ext>
              </a:extLst>
            </p:cNvPr>
            <p:cNvSpPr/>
            <p:nvPr/>
          </p:nvSpPr>
          <p:spPr>
            <a:xfrm>
              <a:off x="3597744" y="638635"/>
              <a:ext cx="1942556" cy="2681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CD66C9A-6740-4612-A469-08D4EB1E418D}"/>
                </a:ext>
              </a:extLst>
            </p:cNvPr>
            <p:cNvGrpSpPr/>
            <p:nvPr/>
          </p:nvGrpSpPr>
          <p:grpSpPr>
            <a:xfrm>
              <a:off x="3446476" y="321656"/>
              <a:ext cx="2251258" cy="3343966"/>
              <a:chOff x="3446476" y="321656"/>
              <a:chExt cx="2251258" cy="3343966"/>
            </a:xfrm>
          </p:grpSpPr>
          <p:grpSp>
            <p:nvGrpSpPr>
              <p:cNvPr id="31" name="Google Shape;2104;p34">
                <a:extLst>
                  <a:ext uri="{FF2B5EF4-FFF2-40B4-BE49-F238E27FC236}">
                    <a16:creationId xmlns:a16="http://schemas.microsoft.com/office/drawing/2014/main" id="{29DBAE3A-6684-4676-B24F-984322854E94}"/>
                  </a:ext>
                </a:extLst>
              </p:cNvPr>
              <p:cNvGrpSpPr/>
              <p:nvPr/>
            </p:nvGrpSpPr>
            <p:grpSpPr>
              <a:xfrm>
                <a:off x="3446476" y="321656"/>
                <a:ext cx="2251258" cy="3343966"/>
                <a:chOff x="2112475" y="238125"/>
                <a:chExt cx="3395050" cy="5238749"/>
              </a:xfrm>
            </p:grpSpPr>
            <p:sp>
              <p:nvSpPr>
                <p:cNvPr id="36" name="Google Shape;2105;p34">
                  <a:extLst>
                    <a:ext uri="{FF2B5EF4-FFF2-40B4-BE49-F238E27FC236}">
                      <a16:creationId xmlns:a16="http://schemas.microsoft.com/office/drawing/2014/main" id="{04B2A537-FB24-482A-B82F-BB2C3761446D}"/>
                    </a:ext>
                  </a:extLst>
                </p:cNvPr>
                <p:cNvSpPr/>
                <p:nvPr/>
              </p:nvSpPr>
              <p:spPr>
                <a:xfrm>
                  <a:off x="2112475" y="238125"/>
                  <a:ext cx="3395050" cy="5238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02" h="209550" extrusionOk="0">
                      <a:moveTo>
                        <a:pt x="132205" y="18886"/>
                      </a:moveTo>
                      <a:lnTo>
                        <a:pt x="132205" y="190364"/>
                      </a:lnTo>
                      <a:lnTo>
                        <a:pt x="3597" y="190364"/>
                      </a:lnTo>
                      <a:lnTo>
                        <a:pt x="3597" y="18886"/>
                      </a:lnTo>
                      <a:close/>
                      <a:moveTo>
                        <a:pt x="8019" y="0"/>
                      </a:moveTo>
                      <a:lnTo>
                        <a:pt x="7270" y="75"/>
                      </a:lnTo>
                      <a:lnTo>
                        <a:pt x="6445" y="150"/>
                      </a:lnTo>
                      <a:lnTo>
                        <a:pt x="5696" y="375"/>
                      </a:lnTo>
                      <a:lnTo>
                        <a:pt x="4946" y="600"/>
                      </a:lnTo>
                      <a:lnTo>
                        <a:pt x="4197" y="974"/>
                      </a:lnTo>
                      <a:lnTo>
                        <a:pt x="3522" y="1349"/>
                      </a:lnTo>
                      <a:lnTo>
                        <a:pt x="2923" y="1874"/>
                      </a:lnTo>
                      <a:lnTo>
                        <a:pt x="2323" y="2323"/>
                      </a:lnTo>
                      <a:lnTo>
                        <a:pt x="1874" y="2923"/>
                      </a:lnTo>
                      <a:lnTo>
                        <a:pt x="1349" y="3522"/>
                      </a:lnTo>
                      <a:lnTo>
                        <a:pt x="974" y="4197"/>
                      </a:lnTo>
                      <a:lnTo>
                        <a:pt x="600" y="4946"/>
                      </a:lnTo>
                      <a:lnTo>
                        <a:pt x="375" y="5696"/>
                      </a:lnTo>
                      <a:lnTo>
                        <a:pt x="150" y="6445"/>
                      </a:lnTo>
                      <a:lnTo>
                        <a:pt x="75" y="7270"/>
                      </a:lnTo>
                      <a:lnTo>
                        <a:pt x="0" y="8019"/>
                      </a:lnTo>
                      <a:lnTo>
                        <a:pt x="0" y="201531"/>
                      </a:lnTo>
                      <a:lnTo>
                        <a:pt x="75" y="202280"/>
                      </a:lnTo>
                      <a:lnTo>
                        <a:pt x="150" y="203105"/>
                      </a:lnTo>
                      <a:lnTo>
                        <a:pt x="375" y="203854"/>
                      </a:lnTo>
                      <a:lnTo>
                        <a:pt x="600" y="204604"/>
                      </a:lnTo>
                      <a:lnTo>
                        <a:pt x="974" y="205353"/>
                      </a:lnTo>
                      <a:lnTo>
                        <a:pt x="1349" y="206028"/>
                      </a:lnTo>
                      <a:lnTo>
                        <a:pt x="1874" y="206627"/>
                      </a:lnTo>
                      <a:lnTo>
                        <a:pt x="2323" y="207227"/>
                      </a:lnTo>
                      <a:lnTo>
                        <a:pt x="2923" y="207676"/>
                      </a:lnTo>
                      <a:lnTo>
                        <a:pt x="3522" y="208201"/>
                      </a:lnTo>
                      <a:lnTo>
                        <a:pt x="4197" y="208576"/>
                      </a:lnTo>
                      <a:lnTo>
                        <a:pt x="4946" y="208950"/>
                      </a:lnTo>
                      <a:lnTo>
                        <a:pt x="5696" y="209175"/>
                      </a:lnTo>
                      <a:lnTo>
                        <a:pt x="6445" y="209400"/>
                      </a:lnTo>
                      <a:lnTo>
                        <a:pt x="7270" y="209475"/>
                      </a:lnTo>
                      <a:lnTo>
                        <a:pt x="8019" y="209550"/>
                      </a:lnTo>
                      <a:lnTo>
                        <a:pt x="127783" y="209550"/>
                      </a:lnTo>
                      <a:lnTo>
                        <a:pt x="128532" y="209475"/>
                      </a:lnTo>
                      <a:lnTo>
                        <a:pt x="129357" y="209400"/>
                      </a:lnTo>
                      <a:lnTo>
                        <a:pt x="130106" y="209175"/>
                      </a:lnTo>
                      <a:lnTo>
                        <a:pt x="130856" y="208950"/>
                      </a:lnTo>
                      <a:lnTo>
                        <a:pt x="131605" y="208576"/>
                      </a:lnTo>
                      <a:lnTo>
                        <a:pt x="132280" y="208201"/>
                      </a:lnTo>
                      <a:lnTo>
                        <a:pt x="132879" y="207676"/>
                      </a:lnTo>
                      <a:lnTo>
                        <a:pt x="133479" y="207227"/>
                      </a:lnTo>
                      <a:lnTo>
                        <a:pt x="133928" y="206627"/>
                      </a:lnTo>
                      <a:lnTo>
                        <a:pt x="134453" y="206028"/>
                      </a:lnTo>
                      <a:lnTo>
                        <a:pt x="134828" y="205353"/>
                      </a:lnTo>
                      <a:lnTo>
                        <a:pt x="135202" y="204604"/>
                      </a:lnTo>
                      <a:lnTo>
                        <a:pt x="135427" y="203854"/>
                      </a:lnTo>
                      <a:lnTo>
                        <a:pt x="135652" y="203105"/>
                      </a:lnTo>
                      <a:lnTo>
                        <a:pt x="135727" y="202280"/>
                      </a:lnTo>
                      <a:lnTo>
                        <a:pt x="135802" y="201531"/>
                      </a:lnTo>
                      <a:lnTo>
                        <a:pt x="135802" y="8019"/>
                      </a:lnTo>
                      <a:lnTo>
                        <a:pt x="135727" y="7270"/>
                      </a:lnTo>
                      <a:lnTo>
                        <a:pt x="135652" y="6445"/>
                      </a:lnTo>
                      <a:lnTo>
                        <a:pt x="135427" y="5696"/>
                      </a:lnTo>
                      <a:lnTo>
                        <a:pt x="135202" y="4946"/>
                      </a:lnTo>
                      <a:lnTo>
                        <a:pt x="134828" y="4197"/>
                      </a:lnTo>
                      <a:lnTo>
                        <a:pt x="134453" y="3522"/>
                      </a:lnTo>
                      <a:lnTo>
                        <a:pt x="133928" y="2923"/>
                      </a:lnTo>
                      <a:lnTo>
                        <a:pt x="133479" y="2323"/>
                      </a:lnTo>
                      <a:lnTo>
                        <a:pt x="132879" y="1874"/>
                      </a:lnTo>
                      <a:lnTo>
                        <a:pt x="132280" y="1349"/>
                      </a:lnTo>
                      <a:lnTo>
                        <a:pt x="131605" y="974"/>
                      </a:lnTo>
                      <a:lnTo>
                        <a:pt x="130856" y="600"/>
                      </a:lnTo>
                      <a:lnTo>
                        <a:pt x="130106" y="375"/>
                      </a:lnTo>
                      <a:lnTo>
                        <a:pt x="129357" y="150"/>
                      </a:lnTo>
                      <a:lnTo>
                        <a:pt x="128532" y="75"/>
                      </a:lnTo>
                      <a:lnTo>
                        <a:pt x="127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  <p:sp>
              <p:nvSpPr>
                <p:cNvPr id="37" name="Google Shape;2106;p34">
                  <a:extLst>
                    <a:ext uri="{FF2B5EF4-FFF2-40B4-BE49-F238E27FC236}">
                      <a16:creationId xmlns:a16="http://schemas.microsoft.com/office/drawing/2014/main" id="{2ADD6179-47EF-4630-A253-19C0DC395A0A}"/>
                    </a:ext>
                  </a:extLst>
                </p:cNvPr>
                <p:cNvSpPr/>
                <p:nvPr/>
              </p:nvSpPr>
              <p:spPr>
                <a:xfrm>
                  <a:off x="3671350" y="5147100"/>
                  <a:ext cx="279175" cy="1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196" extrusionOk="0">
                      <a:moveTo>
                        <a:pt x="3597" y="0"/>
                      </a:moveTo>
                      <a:lnTo>
                        <a:pt x="2848" y="75"/>
                      </a:lnTo>
                      <a:lnTo>
                        <a:pt x="2173" y="300"/>
                      </a:lnTo>
                      <a:lnTo>
                        <a:pt x="1574" y="600"/>
                      </a:lnTo>
                      <a:lnTo>
                        <a:pt x="1049" y="1050"/>
                      </a:lnTo>
                      <a:lnTo>
                        <a:pt x="600" y="1574"/>
                      </a:lnTo>
                      <a:lnTo>
                        <a:pt x="300" y="2174"/>
                      </a:lnTo>
                      <a:lnTo>
                        <a:pt x="75" y="2848"/>
                      </a:lnTo>
                      <a:lnTo>
                        <a:pt x="0" y="3598"/>
                      </a:lnTo>
                      <a:lnTo>
                        <a:pt x="75" y="4347"/>
                      </a:lnTo>
                      <a:lnTo>
                        <a:pt x="300" y="5022"/>
                      </a:lnTo>
                      <a:lnTo>
                        <a:pt x="600" y="5621"/>
                      </a:lnTo>
                      <a:lnTo>
                        <a:pt x="1049" y="6146"/>
                      </a:lnTo>
                      <a:lnTo>
                        <a:pt x="1574" y="6596"/>
                      </a:lnTo>
                      <a:lnTo>
                        <a:pt x="2173" y="6896"/>
                      </a:lnTo>
                      <a:lnTo>
                        <a:pt x="2848" y="7120"/>
                      </a:lnTo>
                      <a:lnTo>
                        <a:pt x="3597" y="7195"/>
                      </a:lnTo>
                      <a:lnTo>
                        <a:pt x="7644" y="7195"/>
                      </a:lnTo>
                      <a:lnTo>
                        <a:pt x="8319" y="7120"/>
                      </a:lnTo>
                      <a:lnTo>
                        <a:pt x="8994" y="6896"/>
                      </a:lnTo>
                      <a:lnTo>
                        <a:pt x="9593" y="6596"/>
                      </a:lnTo>
                      <a:lnTo>
                        <a:pt x="10118" y="6146"/>
                      </a:lnTo>
                      <a:lnTo>
                        <a:pt x="10567" y="5621"/>
                      </a:lnTo>
                      <a:lnTo>
                        <a:pt x="10867" y="5022"/>
                      </a:lnTo>
                      <a:lnTo>
                        <a:pt x="11092" y="4347"/>
                      </a:lnTo>
                      <a:lnTo>
                        <a:pt x="11167" y="3598"/>
                      </a:lnTo>
                      <a:lnTo>
                        <a:pt x="11092" y="2848"/>
                      </a:lnTo>
                      <a:lnTo>
                        <a:pt x="10867" y="2174"/>
                      </a:lnTo>
                      <a:lnTo>
                        <a:pt x="10567" y="1574"/>
                      </a:lnTo>
                      <a:lnTo>
                        <a:pt x="10118" y="1050"/>
                      </a:lnTo>
                      <a:lnTo>
                        <a:pt x="9593" y="600"/>
                      </a:lnTo>
                      <a:lnTo>
                        <a:pt x="8994" y="300"/>
                      </a:lnTo>
                      <a:lnTo>
                        <a:pt x="8319" y="75"/>
                      </a:lnTo>
                      <a:lnTo>
                        <a:pt x="764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  <p:sp>
              <p:nvSpPr>
                <p:cNvPr id="38" name="Google Shape;2107;p34">
                  <a:extLst>
                    <a:ext uri="{FF2B5EF4-FFF2-40B4-BE49-F238E27FC236}">
                      <a16:creationId xmlns:a16="http://schemas.microsoft.com/office/drawing/2014/main" id="{E9F66144-9022-4573-9043-A16D6F13FE2A}"/>
                    </a:ext>
                  </a:extLst>
                </p:cNvPr>
                <p:cNvSpPr/>
                <p:nvPr/>
              </p:nvSpPr>
              <p:spPr>
                <a:xfrm>
                  <a:off x="3650725" y="446100"/>
                  <a:ext cx="54375" cy="5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2174" extrusionOk="0">
                      <a:moveTo>
                        <a:pt x="1125" y="0"/>
                      </a:moveTo>
                      <a:lnTo>
                        <a:pt x="825" y="75"/>
                      </a:lnTo>
                      <a:lnTo>
                        <a:pt x="675" y="75"/>
                      </a:lnTo>
                      <a:lnTo>
                        <a:pt x="450" y="225"/>
                      </a:lnTo>
                      <a:lnTo>
                        <a:pt x="300" y="300"/>
                      </a:lnTo>
                      <a:lnTo>
                        <a:pt x="225" y="525"/>
                      </a:lnTo>
                      <a:lnTo>
                        <a:pt x="76" y="675"/>
                      </a:lnTo>
                      <a:lnTo>
                        <a:pt x="1" y="824"/>
                      </a:lnTo>
                      <a:lnTo>
                        <a:pt x="1" y="1124"/>
                      </a:lnTo>
                      <a:lnTo>
                        <a:pt x="1" y="1349"/>
                      </a:lnTo>
                      <a:lnTo>
                        <a:pt x="76" y="1499"/>
                      </a:lnTo>
                      <a:lnTo>
                        <a:pt x="225" y="1649"/>
                      </a:lnTo>
                      <a:lnTo>
                        <a:pt x="300" y="1874"/>
                      </a:lnTo>
                      <a:lnTo>
                        <a:pt x="450" y="2024"/>
                      </a:lnTo>
                      <a:lnTo>
                        <a:pt x="675" y="2099"/>
                      </a:lnTo>
                      <a:lnTo>
                        <a:pt x="825" y="2173"/>
                      </a:lnTo>
                      <a:lnTo>
                        <a:pt x="1275" y="2173"/>
                      </a:lnTo>
                      <a:lnTo>
                        <a:pt x="1500" y="2099"/>
                      </a:lnTo>
                      <a:lnTo>
                        <a:pt x="1649" y="2024"/>
                      </a:lnTo>
                      <a:lnTo>
                        <a:pt x="1799" y="1874"/>
                      </a:lnTo>
                      <a:lnTo>
                        <a:pt x="1949" y="1649"/>
                      </a:lnTo>
                      <a:lnTo>
                        <a:pt x="2099" y="1499"/>
                      </a:lnTo>
                      <a:lnTo>
                        <a:pt x="2099" y="1349"/>
                      </a:lnTo>
                      <a:lnTo>
                        <a:pt x="2174" y="1124"/>
                      </a:lnTo>
                      <a:lnTo>
                        <a:pt x="2099" y="824"/>
                      </a:lnTo>
                      <a:lnTo>
                        <a:pt x="2099" y="675"/>
                      </a:lnTo>
                      <a:lnTo>
                        <a:pt x="1949" y="525"/>
                      </a:lnTo>
                      <a:lnTo>
                        <a:pt x="1799" y="300"/>
                      </a:lnTo>
                      <a:lnTo>
                        <a:pt x="1649" y="225"/>
                      </a:lnTo>
                      <a:lnTo>
                        <a:pt x="1500" y="75"/>
                      </a:lnTo>
                      <a:lnTo>
                        <a:pt x="1275" y="75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  <p:sp>
              <p:nvSpPr>
                <p:cNvPr id="39" name="Google Shape;2108;p34">
                  <a:extLst>
                    <a:ext uri="{FF2B5EF4-FFF2-40B4-BE49-F238E27FC236}">
                      <a16:creationId xmlns:a16="http://schemas.microsoft.com/office/drawing/2014/main" id="{E3F2168F-DEE2-4ED3-8594-06144B2F0237}"/>
                    </a:ext>
                  </a:extLst>
                </p:cNvPr>
                <p:cNvSpPr/>
                <p:nvPr/>
              </p:nvSpPr>
              <p:spPr>
                <a:xfrm>
                  <a:off x="3761275" y="423600"/>
                  <a:ext cx="99325" cy="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3973" extrusionOk="0">
                      <a:moveTo>
                        <a:pt x="2024" y="1"/>
                      </a:moveTo>
                      <a:lnTo>
                        <a:pt x="1574" y="76"/>
                      </a:lnTo>
                      <a:lnTo>
                        <a:pt x="1200" y="151"/>
                      </a:lnTo>
                      <a:lnTo>
                        <a:pt x="900" y="375"/>
                      </a:lnTo>
                      <a:lnTo>
                        <a:pt x="600" y="600"/>
                      </a:lnTo>
                      <a:lnTo>
                        <a:pt x="375" y="900"/>
                      </a:lnTo>
                      <a:lnTo>
                        <a:pt x="150" y="1200"/>
                      </a:lnTo>
                      <a:lnTo>
                        <a:pt x="75" y="1575"/>
                      </a:lnTo>
                      <a:lnTo>
                        <a:pt x="0" y="2024"/>
                      </a:lnTo>
                      <a:lnTo>
                        <a:pt x="75" y="2399"/>
                      </a:lnTo>
                      <a:lnTo>
                        <a:pt x="150" y="2774"/>
                      </a:lnTo>
                      <a:lnTo>
                        <a:pt x="375" y="3073"/>
                      </a:lnTo>
                      <a:lnTo>
                        <a:pt x="600" y="3373"/>
                      </a:lnTo>
                      <a:lnTo>
                        <a:pt x="900" y="3673"/>
                      </a:lnTo>
                      <a:lnTo>
                        <a:pt x="1200" y="3823"/>
                      </a:lnTo>
                      <a:lnTo>
                        <a:pt x="1574" y="3973"/>
                      </a:lnTo>
                      <a:lnTo>
                        <a:pt x="2399" y="3973"/>
                      </a:lnTo>
                      <a:lnTo>
                        <a:pt x="2773" y="3823"/>
                      </a:lnTo>
                      <a:lnTo>
                        <a:pt x="3073" y="3673"/>
                      </a:lnTo>
                      <a:lnTo>
                        <a:pt x="3373" y="3373"/>
                      </a:lnTo>
                      <a:lnTo>
                        <a:pt x="3598" y="3073"/>
                      </a:lnTo>
                      <a:lnTo>
                        <a:pt x="3823" y="2774"/>
                      </a:lnTo>
                      <a:lnTo>
                        <a:pt x="3898" y="2399"/>
                      </a:lnTo>
                      <a:lnTo>
                        <a:pt x="3973" y="2024"/>
                      </a:lnTo>
                      <a:lnTo>
                        <a:pt x="3898" y="1575"/>
                      </a:lnTo>
                      <a:lnTo>
                        <a:pt x="3823" y="1200"/>
                      </a:lnTo>
                      <a:lnTo>
                        <a:pt x="3598" y="900"/>
                      </a:lnTo>
                      <a:lnTo>
                        <a:pt x="3373" y="600"/>
                      </a:lnTo>
                      <a:lnTo>
                        <a:pt x="3073" y="375"/>
                      </a:lnTo>
                      <a:lnTo>
                        <a:pt x="2773" y="151"/>
                      </a:lnTo>
                      <a:lnTo>
                        <a:pt x="2399" y="76"/>
                      </a:lnTo>
                      <a:lnTo>
                        <a:pt x="202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erriweather"/>
                    <a:ea typeface="Merriweather"/>
                    <a:cs typeface="Merriweather"/>
                    <a:sym typeface="Merriweather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36BB17B-5056-485F-94A0-66699F8CF92B}"/>
                  </a:ext>
                </a:extLst>
              </p:cNvPr>
              <p:cNvGrpSpPr/>
              <p:nvPr/>
            </p:nvGrpSpPr>
            <p:grpSpPr>
              <a:xfrm>
                <a:off x="3628255" y="1914541"/>
                <a:ext cx="1881533" cy="1429141"/>
                <a:chOff x="613137" y="2032847"/>
                <a:chExt cx="2504320" cy="1902187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A5BCD71-0EA4-42A1-8513-6A7F83D6F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47" t="-1" b="7779"/>
                <a:stretch/>
              </p:blipFill>
              <p:spPr>
                <a:xfrm>
                  <a:off x="800519" y="2591078"/>
                  <a:ext cx="2316938" cy="1343956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86D5E1F-AAEC-4410-BCF7-260F7480B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497" b="84314" l="2806" r="36224">
                              <a14:foregroundMark x1="26276" y1="33987" x2="31378" y2="42484"/>
                              <a14:foregroundMark x1="22194" y1="37255" x2="23214" y2="71895"/>
                              <a14:foregroundMark x1="23214" y1="71895" x2="33929" y2="79739"/>
                              <a14:foregroundMark x1="9949" y1="33333" x2="13776" y2="50327"/>
                              <a14:foregroundMark x1="14796" y1="41830" x2="9439" y2="66013"/>
                              <a14:foregroundMark x1="3316" y1="38562" x2="6888" y2="62092"/>
                              <a14:foregroundMark x1="27551" y1="36601" x2="32908" y2="46405"/>
                              <a14:foregroundMark x1="32908" y1="33333" x2="35459" y2="38562"/>
                              <a14:foregroundMark x1="35459" y1="37908" x2="35459" y2="58170"/>
                              <a14:foregroundMark x1="35969" y1="34641" x2="34949" y2="56209"/>
                              <a14:foregroundMark x1="35714" y1="33987" x2="35714" y2="78431"/>
                              <a14:foregroundMark x1="36224" y1="49673" x2="35969" y2="8431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60029" b="7779"/>
                <a:stretch/>
              </p:blipFill>
              <p:spPr>
                <a:xfrm>
                  <a:off x="613137" y="2032847"/>
                  <a:ext cx="1492448" cy="1343956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DA23255-14AA-4FEA-B16B-01B389B39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8951" y="831083"/>
                <a:ext cx="1897129" cy="1220146"/>
              </a:xfrm>
              <a:prstGeom prst="rect">
                <a:avLst/>
              </a:prstGeom>
            </p:spPr>
          </p:pic>
        </p:grpSp>
      </p:grpSp>
      <p:sp>
        <p:nvSpPr>
          <p:cNvPr id="40" name="Google Shape;466;p34">
            <a:extLst>
              <a:ext uri="{FF2B5EF4-FFF2-40B4-BE49-F238E27FC236}">
                <a16:creationId xmlns:a16="http://schemas.microsoft.com/office/drawing/2014/main" id="{7BB5FE37-858B-4DEC-A3FD-8DEF1FD66AE4}"/>
              </a:ext>
            </a:extLst>
          </p:cNvPr>
          <p:cNvSpPr txBox="1">
            <a:spLocks/>
          </p:cNvSpPr>
          <p:nvPr/>
        </p:nvSpPr>
        <p:spPr>
          <a:xfrm>
            <a:off x="5686404" y="1522071"/>
            <a:ext cx="3062596" cy="28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</p:txBody>
      </p:sp>
      <p:sp>
        <p:nvSpPr>
          <p:cNvPr id="41" name="Google Shape;466;p34">
            <a:extLst>
              <a:ext uri="{FF2B5EF4-FFF2-40B4-BE49-F238E27FC236}">
                <a16:creationId xmlns:a16="http://schemas.microsoft.com/office/drawing/2014/main" id="{0D09F4CA-B5AA-494E-8378-958F0BDCC06C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  <p:sp>
        <p:nvSpPr>
          <p:cNvPr id="42" name="Google Shape;466;p34">
            <a:extLst>
              <a:ext uri="{FF2B5EF4-FFF2-40B4-BE49-F238E27FC236}">
                <a16:creationId xmlns:a16="http://schemas.microsoft.com/office/drawing/2014/main" id="{E1338DCA-D737-4503-84A3-8BCCAF039C48}"/>
              </a:ext>
            </a:extLst>
          </p:cNvPr>
          <p:cNvSpPr txBox="1">
            <a:spLocks/>
          </p:cNvSpPr>
          <p:nvPr/>
        </p:nvSpPr>
        <p:spPr>
          <a:xfrm>
            <a:off x="5979999" y="937896"/>
            <a:ext cx="2217518" cy="38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n-GB" sz="2000" b="1" dirty="0">
                <a:solidFill>
                  <a:srgbClr val="00B050"/>
                </a:solidFill>
                <a:latin typeface="Nixie One"/>
                <a:ea typeface="Nixie One"/>
                <a:cs typeface="Nixie One"/>
                <a:sym typeface="Nixie One"/>
              </a:rPr>
              <a:t>DEPLOYMENTS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B9F8FDB-B6E3-4645-8A29-DF79D58F6850}"/>
              </a:ext>
            </a:extLst>
          </p:cNvPr>
          <p:cNvSpPr txBox="1">
            <a:spLocks/>
          </p:cNvSpPr>
          <p:nvPr/>
        </p:nvSpPr>
        <p:spPr>
          <a:xfrm>
            <a:off x="429482" y="14079"/>
            <a:ext cx="8229600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latin typeface="Amatic SC" panose="020B0604020202020204" charset="-79"/>
                <a:cs typeface="Amatic SC" panose="020B0604020202020204" charset="-79"/>
              </a:rPr>
              <a:t>XXX</a:t>
            </a:r>
          </a:p>
        </p:txBody>
      </p:sp>
      <p:sp>
        <p:nvSpPr>
          <p:cNvPr id="44" name="Google Shape;468;p34">
            <a:extLst>
              <a:ext uri="{FF2B5EF4-FFF2-40B4-BE49-F238E27FC236}">
                <a16:creationId xmlns:a16="http://schemas.microsoft.com/office/drawing/2014/main" id="{418DA7A3-3480-4489-829E-75451EF1A6C4}"/>
              </a:ext>
            </a:extLst>
          </p:cNvPr>
          <p:cNvSpPr txBox="1">
            <a:spLocks/>
          </p:cNvSpPr>
          <p:nvPr/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44287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89"/>
          <p:cNvSpPr/>
          <p:nvPr/>
        </p:nvSpPr>
        <p:spPr>
          <a:xfrm rot="5400000">
            <a:off x="3006819" y="-3009053"/>
            <a:ext cx="5143501" cy="11161603"/>
          </a:xfrm>
          <a:custGeom>
            <a:avLst/>
            <a:gdLst/>
            <a:ahLst/>
            <a:cxnLst/>
            <a:rect l="l" t="t" r="r" b="b"/>
            <a:pathLst>
              <a:path w="8229601" h="17858564">
                <a:moveTo>
                  <a:pt x="0" y="17858564"/>
                </a:moveTo>
                <a:lnTo>
                  <a:pt x="0" y="14806992"/>
                </a:lnTo>
                <a:lnTo>
                  <a:pt x="1" y="14806992"/>
                </a:lnTo>
                <a:lnTo>
                  <a:pt x="1" y="6705600"/>
                </a:lnTo>
                <a:lnTo>
                  <a:pt x="4114801" y="0"/>
                </a:lnTo>
                <a:lnTo>
                  <a:pt x="8229601" y="6705600"/>
                </a:lnTo>
                <a:lnTo>
                  <a:pt x="8229601" y="14806992"/>
                </a:lnTo>
                <a:lnTo>
                  <a:pt x="8229601" y="15011400"/>
                </a:lnTo>
                <a:lnTo>
                  <a:pt x="8229601" y="17858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3" name="Isosceles Triangle 89"/>
          <p:cNvSpPr/>
          <p:nvPr/>
        </p:nvSpPr>
        <p:spPr>
          <a:xfrm rot="16200000" flipH="1">
            <a:off x="1881187" y="-2119313"/>
            <a:ext cx="5143500" cy="9382125"/>
          </a:xfrm>
          <a:custGeom>
            <a:avLst/>
            <a:gdLst/>
            <a:ahLst/>
            <a:cxnLst/>
            <a:rect l="l" t="t" r="r" b="b"/>
            <a:pathLst>
              <a:path w="8229600" h="15011400">
                <a:moveTo>
                  <a:pt x="0" y="15011400"/>
                </a:move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90" name="Isosceles Triangle 89"/>
          <p:cNvSpPr/>
          <p:nvPr/>
        </p:nvSpPr>
        <p:spPr>
          <a:xfrm rot="5400000">
            <a:off x="4095750" y="-4095750"/>
            <a:ext cx="5143500" cy="13335000"/>
          </a:xfrm>
          <a:custGeom>
            <a:avLst/>
            <a:gdLst/>
            <a:ahLst/>
            <a:cxnLst/>
            <a:rect l="l" t="t" r="r" b="b"/>
            <a:pathLst>
              <a:path w="8229600" h="21336000">
                <a:moveTo>
                  <a:pt x="0" y="21336000"/>
                </a:moveTo>
                <a:lnTo>
                  <a:pt x="0" y="15011400"/>
                </a:ln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lnTo>
                  <a:pt x="8229600" y="21336000"/>
                </a:lnTo>
                <a:close/>
              </a:path>
            </a:pathLst>
          </a:cu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 dirty="0">
              <a:solidFill>
                <a:srgbClr val="21DCB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484" y="1640725"/>
            <a:ext cx="60808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-188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Homechoice</a:t>
            </a:r>
          </a:p>
        </p:txBody>
      </p:sp>
    </p:spTree>
    <p:extLst>
      <p:ext uri="{BB962C8B-B14F-4D97-AF65-F5344CB8AC3E}">
        <p14:creationId xmlns:p14="http://schemas.microsoft.com/office/powerpoint/2010/main" val="3672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6471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471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471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A38AC8-7DB8-4D84-910C-B1F5232DD854}"/>
              </a:ext>
            </a:extLst>
          </p:cNvPr>
          <p:cNvSpPr txBox="1">
            <a:spLocks/>
          </p:cNvSpPr>
          <p:nvPr/>
        </p:nvSpPr>
        <p:spPr>
          <a:xfrm>
            <a:off x="429482" y="14079"/>
            <a:ext cx="8229600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latin typeface="Amatic SC" panose="020B0604020202020204" charset="-79"/>
                <a:cs typeface="Amatic SC" panose="020B0604020202020204" charset="-79"/>
              </a:rPr>
              <a:t>CCCC</a:t>
            </a:r>
          </a:p>
        </p:txBody>
      </p:sp>
      <p:sp>
        <p:nvSpPr>
          <p:cNvPr id="21" name="Google Shape;466;p34">
            <a:extLst>
              <a:ext uri="{FF2B5EF4-FFF2-40B4-BE49-F238E27FC236}">
                <a16:creationId xmlns:a16="http://schemas.microsoft.com/office/drawing/2014/main" id="{AF6A0246-6763-4CDC-9E5B-B02EDB11902B}"/>
              </a:ext>
            </a:extLst>
          </p:cNvPr>
          <p:cNvSpPr txBox="1">
            <a:spLocks/>
          </p:cNvSpPr>
          <p:nvPr/>
        </p:nvSpPr>
        <p:spPr>
          <a:xfrm>
            <a:off x="429481" y="1320067"/>
            <a:ext cx="3630567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lnSpc>
                <a:spcPct val="150000"/>
              </a:lnSpc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 err="1"/>
              <a:t>xxxx</a:t>
            </a:r>
            <a:endParaRPr lang="en-GB" sz="1400" dirty="0"/>
          </a:p>
        </p:txBody>
      </p:sp>
      <p:sp>
        <p:nvSpPr>
          <p:cNvPr id="22" name="Google Shape;468;p34">
            <a:extLst>
              <a:ext uri="{FF2B5EF4-FFF2-40B4-BE49-F238E27FC236}">
                <a16:creationId xmlns:a16="http://schemas.microsoft.com/office/drawing/2014/main" id="{0179C1CB-6CE4-4B7C-AB98-66D4174E0D23}"/>
              </a:ext>
            </a:extLst>
          </p:cNvPr>
          <p:cNvSpPr txBox="1">
            <a:spLocks/>
          </p:cNvSpPr>
          <p:nvPr/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CC0636-8437-4A69-A1D5-E1146590A1BB}"/>
              </a:ext>
            </a:extLst>
          </p:cNvPr>
          <p:cNvGrpSpPr/>
          <p:nvPr/>
        </p:nvGrpSpPr>
        <p:grpSpPr>
          <a:xfrm>
            <a:off x="4202390" y="1410715"/>
            <a:ext cx="4318051" cy="2299210"/>
            <a:chOff x="243549" y="172389"/>
            <a:chExt cx="3568637" cy="190017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0528C7-EF25-46DC-A0CD-65346ABFDF44}"/>
                </a:ext>
              </a:extLst>
            </p:cNvPr>
            <p:cNvGrpSpPr/>
            <p:nvPr/>
          </p:nvGrpSpPr>
          <p:grpSpPr>
            <a:xfrm>
              <a:off x="243549" y="172389"/>
              <a:ext cx="3568637" cy="1720490"/>
              <a:chOff x="2628609" y="1865981"/>
              <a:chExt cx="3568637" cy="1720490"/>
            </a:xfrm>
          </p:grpSpPr>
          <p:grpSp>
            <p:nvGrpSpPr>
              <p:cNvPr id="45" name="Google Shape;2092;p33">
                <a:extLst>
                  <a:ext uri="{FF2B5EF4-FFF2-40B4-BE49-F238E27FC236}">
                    <a16:creationId xmlns:a16="http://schemas.microsoft.com/office/drawing/2014/main" id="{299FC72B-2A8A-4B71-9CDA-F7D1120C0097}"/>
                  </a:ext>
                </a:extLst>
              </p:cNvPr>
              <p:cNvGrpSpPr/>
              <p:nvPr/>
            </p:nvGrpSpPr>
            <p:grpSpPr>
              <a:xfrm rot="16200000">
                <a:off x="3552683" y="941907"/>
                <a:ext cx="1720490" cy="3568637"/>
                <a:chOff x="2547150" y="238125"/>
                <a:chExt cx="2525675" cy="5238750"/>
              </a:xfrm>
            </p:grpSpPr>
            <p:sp>
              <p:nvSpPr>
                <p:cNvPr id="52" name="Google Shape;2093;p33">
                  <a:extLst>
                    <a:ext uri="{FF2B5EF4-FFF2-40B4-BE49-F238E27FC236}">
                      <a16:creationId xmlns:a16="http://schemas.microsoft.com/office/drawing/2014/main" id="{92B2B7F1-E94B-4069-9671-975799708BFF}"/>
                    </a:ext>
                  </a:extLst>
                </p:cNvPr>
                <p:cNvSpPr/>
                <p:nvPr/>
              </p:nvSpPr>
              <p:spPr>
                <a:xfrm>
                  <a:off x="2547150" y="238125"/>
                  <a:ext cx="2525675" cy="52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27" h="209550" extrusionOk="0">
                      <a:moveTo>
                        <a:pt x="98629" y="18886"/>
                      </a:moveTo>
                      <a:lnTo>
                        <a:pt x="98629" y="190364"/>
                      </a:lnTo>
                      <a:lnTo>
                        <a:pt x="2398" y="190364"/>
                      </a:lnTo>
                      <a:lnTo>
                        <a:pt x="2398" y="18886"/>
                      </a:lnTo>
                      <a:close/>
                      <a:moveTo>
                        <a:pt x="10343" y="0"/>
                      </a:moveTo>
                      <a:lnTo>
                        <a:pt x="9293" y="75"/>
                      </a:lnTo>
                      <a:lnTo>
                        <a:pt x="8244" y="225"/>
                      </a:lnTo>
                      <a:lnTo>
                        <a:pt x="7270" y="450"/>
                      </a:lnTo>
                      <a:lnTo>
                        <a:pt x="6295" y="824"/>
                      </a:lnTo>
                      <a:lnTo>
                        <a:pt x="5396" y="1274"/>
                      </a:lnTo>
                      <a:lnTo>
                        <a:pt x="4572" y="1799"/>
                      </a:lnTo>
                      <a:lnTo>
                        <a:pt x="3747" y="2398"/>
                      </a:lnTo>
                      <a:lnTo>
                        <a:pt x="2998" y="3073"/>
                      </a:lnTo>
                      <a:lnTo>
                        <a:pt x="2323" y="3747"/>
                      </a:lnTo>
                      <a:lnTo>
                        <a:pt x="1724" y="4572"/>
                      </a:lnTo>
                      <a:lnTo>
                        <a:pt x="1199" y="5396"/>
                      </a:lnTo>
                      <a:lnTo>
                        <a:pt x="824" y="6370"/>
                      </a:lnTo>
                      <a:lnTo>
                        <a:pt x="450" y="7270"/>
                      </a:lnTo>
                      <a:lnTo>
                        <a:pt x="225" y="8319"/>
                      </a:lnTo>
                      <a:lnTo>
                        <a:pt x="0" y="9293"/>
                      </a:lnTo>
                      <a:lnTo>
                        <a:pt x="0" y="10343"/>
                      </a:lnTo>
                      <a:lnTo>
                        <a:pt x="0" y="199207"/>
                      </a:lnTo>
                      <a:lnTo>
                        <a:pt x="0" y="200257"/>
                      </a:lnTo>
                      <a:lnTo>
                        <a:pt x="225" y="201231"/>
                      </a:lnTo>
                      <a:lnTo>
                        <a:pt x="450" y="202280"/>
                      </a:lnTo>
                      <a:lnTo>
                        <a:pt x="824" y="203180"/>
                      </a:lnTo>
                      <a:lnTo>
                        <a:pt x="1199" y="204154"/>
                      </a:lnTo>
                      <a:lnTo>
                        <a:pt x="1724" y="204978"/>
                      </a:lnTo>
                      <a:lnTo>
                        <a:pt x="2323" y="205803"/>
                      </a:lnTo>
                      <a:lnTo>
                        <a:pt x="2998" y="206477"/>
                      </a:lnTo>
                      <a:lnTo>
                        <a:pt x="3747" y="207152"/>
                      </a:lnTo>
                      <a:lnTo>
                        <a:pt x="4572" y="207751"/>
                      </a:lnTo>
                      <a:lnTo>
                        <a:pt x="5396" y="208276"/>
                      </a:lnTo>
                      <a:lnTo>
                        <a:pt x="6295" y="208726"/>
                      </a:lnTo>
                      <a:lnTo>
                        <a:pt x="7270" y="209100"/>
                      </a:lnTo>
                      <a:lnTo>
                        <a:pt x="8244" y="209325"/>
                      </a:lnTo>
                      <a:lnTo>
                        <a:pt x="9293" y="209475"/>
                      </a:lnTo>
                      <a:lnTo>
                        <a:pt x="10343" y="209550"/>
                      </a:lnTo>
                      <a:lnTo>
                        <a:pt x="90610" y="209550"/>
                      </a:lnTo>
                      <a:lnTo>
                        <a:pt x="91659" y="209475"/>
                      </a:lnTo>
                      <a:lnTo>
                        <a:pt x="92708" y="209325"/>
                      </a:lnTo>
                      <a:lnTo>
                        <a:pt x="93682" y="209100"/>
                      </a:lnTo>
                      <a:lnTo>
                        <a:pt x="94657" y="208726"/>
                      </a:lnTo>
                      <a:lnTo>
                        <a:pt x="95556" y="208276"/>
                      </a:lnTo>
                      <a:lnTo>
                        <a:pt x="96455" y="207751"/>
                      </a:lnTo>
                      <a:lnTo>
                        <a:pt x="97205" y="207152"/>
                      </a:lnTo>
                      <a:lnTo>
                        <a:pt x="97954" y="206477"/>
                      </a:lnTo>
                      <a:lnTo>
                        <a:pt x="98629" y="205803"/>
                      </a:lnTo>
                      <a:lnTo>
                        <a:pt x="99228" y="204978"/>
                      </a:lnTo>
                      <a:lnTo>
                        <a:pt x="99753" y="204154"/>
                      </a:lnTo>
                      <a:lnTo>
                        <a:pt x="100203" y="203180"/>
                      </a:lnTo>
                      <a:lnTo>
                        <a:pt x="100577" y="202280"/>
                      </a:lnTo>
                      <a:lnTo>
                        <a:pt x="100802" y="201231"/>
                      </a:lnTo>
                      <a:lnTo>
                        <a:pt x="100952" y="200257"/>
                      </a:lnTo>
                      <a:lnTo>
                        <a:pt x="101027" y="199207"/>
                      </a:lnTo>
                      <a:lnTo>
                        <a:pt x="101027" y="10343"/>
                      </a:lnTo>
                      <a:lnTo>
                        <a:pt x="100952" y="9293"/>
                      </a:lnTo>
                      <a:lnTo>
                        <a:pt x="100802" y="8319"/>
                      </a:lnTo>
                      <a:lnTo>
                        <a:pt x="100577" y="7270"/>
                      </a:lnTo>
                      <a:lnTo>
                        <a:pt x="100203" y="6370"/>
                      </a:lnTo>
                      <a:lnTo>
                        <a:pt x="99753" y="5396"/>
                      </a:lnTo>
                      <a:lnTo>
                        <a:pt x="99228" y="4572"/>
                      </a:lnTo>
                      <a:lnTo>
                        <a:pt x="98629" y="3747"/>
                      </a:lnTo>
                      <a:lnTo>
                        <a:pt x="97954" y="3073"/>
                      </a:lnTo>
                      <a:lnTo>
                        <a:pt x="97205" y="2398"/>
                      </a:lnTo>
                      <a:lnTo>
                        <a:pt x="96455" y="1799"/>
                      </a:lnTo>
                      <a:lnTo>
                        <a:pt x="95556" y="1274"/>
                      </a:lnTo>
                      <a:lnTo>
                        <a:pt x="94657" y="824"/>
                      </a:lnTo>
                      <a:lnTo>
                        <a:pt x="93682" y="450"/>
                      </a:lnTo>
                      <a:lnTo>
                        <a:pt x="92708" y="225"/>
                      </a:lnTo>
                      <a:lnTo>
                        <a:pt x="91659" y="75"/>
                      </a:lnTo>
                      <a:lnTo>
                        <a:pt x="9061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94;p33">
                  <a:extLst>
                    <a:ext uri="{FF2B5EF4-FFF2-40B4-BE49-F238E27FC236}">
                      <a16:creationId xmlns:a16="http://schemas.microsoft.com/office/drawing/2014/main" id="{9A4844CA-6420-4E08-B170-D2E84FEC3B8F}"/>
                    </a:ext>
                  </a:extLst>
                </p:cNvPr>
                <p:cNvSpPr/>
                <p:nvPr/>
              </p:nvSpPr>
              <p:spPr>
                <a:xfrm>
                  <a:off x="3557025" y="5147100"/>
                  <a:ext cx="504050" cy="17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2" h="7196" extrusionOk="0">
                      <a:moveTo>
                        <a:pt x="3598" y="0"/>
                      </a:moveTo>
                      <a:lnTo>
                        <a:pt x="2849" y="75"/>
                      </a:lnTo>
                      <a:lnTo>
                        <a:pt x="2174" y="300"/>
                      </a:lnTo>
                      <a:lnTo>
                        <a:pt x="1575" y="600"/>
                      </a:lnTo>
                      <a:lnTo>
                        <a:pt x="1050" y="1050"/>
                      </a:lnTo>
                      <a:lnTo>
                        <a:pt x="600" y="1574"/>
                      </a:lnTo>
                      <a:lnTo>
                        <a:pt x="301" y="2174"/>
                      </a:lnTo>
                      <a:lnTo>
                        <a:pt x="76" y="2848"/>
                      </a:lnTo>
                      <a:lnTo>
                        <a:pt x="1" y="3598"/>
                      </a:lnTo>
                      <a:lnTo>
                        <a:pt x="76" y="4347"/>
                      </a:lnTo>
                      <a:lnTo>
                        <a:pt x="301" y="5022"/>
                      </a:lnTo>
                      <a:lnTo>
                        <a:pt x="600" y="5621"/>
                      </a:lnTo>
                      <a:lnTo>
                        <a:pt x="1050" y="6146"/>
                      </a:lnTo>
                      <a:lnTo>
                        <a:pt x="1575" y="6596"/>
                      </a:lnTo>
                      <a:lnTo>
                        <a:pt x="2174" y="6896"/>
                      </a:lnTo>
                      <a:lnTo>
                        <a:pt x="2849" y="7120"/>
                      </a:lnTo>
                      <a:lnTo>
                        <a:pt x="3598" y="7195"/>
                      </a:lnTo>
                      <a:lnTo>
                        <a:pt x="16639" y="7195"/>
                      </a:lnTo>
                      <a:lnTo>
                        <a:pt x="17313" y="7120"/>
                      </a:lnTo>
                      <a:lnTo>
                        <a:pt x="17988" y="6896"/>
                      </a:lnTo>
                      <a:lnTo>
                        <a:pt x="18587" y="6596"/>
                      </a:lnTo>
                      <a:lnTo>
                        <a:pt x="19112" y="6146"/>
                      </a:lnTo>
                      <a:lnTo>
                        <a:pt x="19562" y="5621"/>
                      </a:lnTo>
                      <a:lnTo>
                        <a:pt x="19861" y="5022"/>
                      </a:lnTo>
                      <a:lnTo>
                        <a:pt x="20086" y="4347"/>
                      </a:lnTo>
                      <a:lnTo>
                        <a:pt x="20161" y="3598"/>
                      </a:lnTo>
                      <a:lnTo>
                        <a:pt x="20086" y="2848"/>
                      </a:lnTo>
                      <a:lnTo>
                        <a:pt x="19861" y="2174"/>
                      </a:lnTo>
                      <a:lnTo>
                        <a:pt x="19562" y="1574"/>
                      </a:lnTo>
                      <a:lnTo>
                        <a:pt x="19112" y="1050"/>
                      </a:lnTo>
                      <a:lnTo>
                        <a:pt x="18587" y="600"/>
                      </a:lnTo>
                      <a:lnTo>
                        <a:pt x="17988" y="300"/>
                      </a:lnTo>
                      <a:lnTo>
                        <a:pt x="17313" y="75"/>
                      </a:lnTo>
                      <a:lnTo>
                        <a:pt x="1663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95;p33">
                  <a:extLst>
                    <a:ext uri="{FF2B5EF4-FFF2-40B4-BE49-F238E27FC236}">
                      <a16:creationId xmlns:a16="http://schemas.microsoft.com/office/drawing/2014/main" id="{2823D0CA-CA45-4CD5-B697-348399285C77}"/>
                    </a:ext>
                  </a:extLst>
                </p:cNvPr>
                <p:cNvSpPr/>
                <p:nvPr/>
              </p:nvSpPr>
              <p:spPr>
                <a:xfrm>
                  <a:off x="3008050" y="423600"/>
                  <a:ext cx="99325" cy="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" h="3973" extrusionOk="0">
                      <a:moveTo>
                        <a:pt x="2024" y="1"/>
                      </a:moveTo>
                      <a:lnTo>
                        <a:pt x="1575" y="76"/>
                      </a:lnTo>
                      <a:lnTo>
                        <a:pt x="1200" y="151"/>
                      </a:lnTo>
                      <a:lnTo>
                        <a:pt x="900" y="375"/>
                      </a:lnTo>
                      <a:lnTo>
                        <a:pt x="600" y="600"/>
                      </a:lnTo>
                      <a:lnTo>
                        <a:pt x="375" y="900"/>
                      </a:lnTo>
                      <a:lnTo>
                        <a:pt x="151" y="1200"/>
                      </a:lnTo>
                      <a:lnTo>
                        <a:pt x="76" y="1575"/>
                      </a:lnTo>
                      <a:lnTo>
                        <a:pt x="1" y="2024"/>
                      </a:lnTo>
                      <a:lnTo>
                        <a:pt x="76" y="2399"/>
                      </a:lnTo>
                      <a:lnTo>
                        <a:pt x="151" y="2774"/>
                      </a:lnTo>
                      <a:lnTo>
                        <a:pt x="375" y="3073"/>
                      </a:lnTo>
                      <a:lnTo>
                        <a:pt x="600" y="3373"/>
                      </a:lnTo>
                      <a:lnTo>
                        <a:pt x="900" y="3673"/>
                      </a:lnTo>
                      <a:lnTo>
                        <a:pt x="1200" y="3823"/>
                      </a:lnTo>
                      <a:lnTo>
                        <a:pt x="1575" y="3973"/>
                      </a:lnTo>
                      <a:lnTo>
                        <a:pt x="2399" y="3973"/>
                      </a:lnTo>
                      <a:lnTo>
                        <a:pt x="2774" y="3823"/>
                      </a:lnTo>
                      <a:lnTo>
                        <a:pt x="3073" y="3673"/>
                      </a:lnTo>
                      <a:lnTo>
                        <a:pt x="3373" y="3373"/>
                      </a:lnTo>
                      <a:lnTo>
                        <a:pt x="3598" y="3073"/>
                      </a:lnTo>
                      <a:lnTo>
                        <a:pt x="3823" y="2774"/>
                      </a:lnTo>
                      <a:lnTo>
                        <a:pt x="3898" y="2399"/>
                      </a:lnTo>
                      <a:lnTo>
                        <a:pt x="3973" y="2024"/>
                      </a:lnTo>
                      <a:lnTo>
                        <a:pt x="3898" y="1575"/>
                      </a:lnTo>
                      <a:lnTo>
                        <a:pt x="3823" y="1200"/>
                      </a:lnTo>
                      <a:lnTo>
                        <a:pt x="3598" y="900"/>
                      </a:lnTo>
                      <a:lnTo>
                        <a:pt x="3373" y="600"/>
                      </a:lnTo>
                      <a:lnTo>
                        <a:pt x="3073" y="375"/>
                      </a:lnTo>
                      <a:lnTo>
                        <a:pt x="2774" y="151"/>
                      </a:lnTo>
                      <a:lnTo>
                        <a:pt x="2399" y="76"/>
                      </a:lnTo>
                      <a:lnTo>
                        <a:pt x="202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96;p33">
                  <a:extLst>
                    <a:ext uri="{FF2B5EF4-FFF2-40B4-BE49-F238E27FC236}">
                      <a16:creationId xmlns:a16="http://schemas.microsoft.com/office/drawing/2014/main" id="{6F187748-EA7E-4939-8E0C-054BCAF29EFA}"/>
                    </a:ext>
                  </a:extLst>
                </p:cNvPr>
                <p:cNvSpPr/>
                <p:nvPr/>
              </p:nvSpPr>
              <p:spPr>
                <a:xfrm>
                  <a:off x="3566400" y="434850"/>
                  <a:ext cx="487175" cy="7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7" h="3074" extrusionOk="0">
                      <a:moveTo>
                        <a:pt x="1275" y="0"/>
                      </a:moveTo>
                      <a:lnTo>
                        <a:pt x="1050" y="75"/>
                      </a:lnTo>
                      <a:lnTo>
                        <a:pt x="750" y="150"/>
                      </a:lnTo>
                      <a:lnTo>
                        <a:pt x="525" y="300"/>
                      </a:lnTo>
                      <a:lnTo>
                        <a:pt x="375" y="450"/>
                      </a:lnTo>
                      <a:lnTo>
                        <a:pt x="225" y="675"/>
                      </a:lnTo>
                      <a:lnTo>
                        <a:pt x="75" y="975"/>
                      </a:lnTo>
                      <a:lnTo>
                        <a:pt x="1" y="1274"/>
                      </a:lnTo>
                      <a:lnTo>
                        <a:pt x="1" y="1574"/>
                      </a:lnTo>
                      <a:lnTo>
                        <a:pt x="1" y="1874"/>
                      </a:lnTo>
                      <a:lnTo>
                        <a:pt x="75" y="2174"/>
                      </a:lnTo>
                      <a:lnTo>
                        <a:pt x="225" y="2399"/>
                      </a:lnTo>
                      <a:lnTo>
                        <a:pt x="375" y="2623"/>
                      </a:lnTo>
                      <a:lnTo>
                        <a:pt x="525" y="2773"/>
                      </a:lnTo>
                      <a:lnTo>
                        <a:pt x="750" y="2923"/>
                      </a:lnTo>
                      <a:lnTo>
                        <a:pt x="1050" y="2998"/>
                      </a:lnTo>
                      <a:lnTo>
                        <a:pt x="1275" y="3073"/>
                      </a:lnTo>
                      <a:lnTo>
                        <a:pt x="18137" y="3073"/>
                      </a:lnTo>
                      <a:lnTo>
                        <a:pt x="18437" y="2998"/>
                      </a:lnTo>
                      <a:lnTo>
                        <a:pt x="18662" y="2923"/>
                      </a:lnTo>
                      <a:lnTo>
                        <a:pt x="18887" y="2773"/>
                      </a:lnTo>
                      <a:lnTo>
                        <a:pt x="19112" y="2623"/>
                      </a:lnTo>
                      <a:lnTo>
                        <a:pt x="19262" y="2399"/>
                      </a:lnTo>
                      <a:lnTo>
                        <a:pt x="19337" y="2174"/>
                      </a:lnTo>
                      <a:lnTo>
                        <a:pt x="19412" y="1874"/>
                      </a:lnTo>
                      <a:lnTo>
                        <a:pt x="19486" y="1574"/>
                      </a:lnTo>
                      <a:lnTo>
                        <a:pt x="19412" y="1274"/>
                      </a:lnTo>
                      <a:lnTo>
                        <a:pt x="19337" y="975"/>
                      </a:lnTo>
                      <a:lnTo>
                        <a:pt x="19262" y="675"/>
                      </a:lnTo>
                      <a:lnTo>
                        <a:pt x="19112" y="450"/>
                      </a:lnTo>
                      <a:lnTo>
                        <a:pt x="18887" y="300"/>
                      </a:lnTo>
                      <a:lnTo>
                        <a:pt x="18662" y="150"/>
                      </a:lnTo>
                      <a:lnTo>
                        <a:pt x="18437" y="75"/>
                      </a:lnTo>
                      <a:lnTo>
                        <a:pt x="181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2091;p33">
                <a:extLst>
                  <a:ext uri="{FF2B5EF4-FFF2-40B4-BE49-F238E27FC236}">
                    <a16:creationId xmlns:a16="http://schemas.microsoft.com/office/drawing/2014/main" id="{37310F85-7F3D-4807-AFD0-5D6F023D8BB2}"/>
                  </a:ext>
                </a:extLst>
              </p:cNvPr>
              <p:cNvSpPr/>
              <p:nvPr/>
            </p:nvSpPr>
            <p:spPr>
              <a:xfrm rot="16200000">
                <a:off x="3602397" y="1290241"/>
                <a:ext cx="1629300" cy="2902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solidFill>
                    <a:schemeClr val="accent5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F2D4367-A8B4-40AA-905C-13825F21FD37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flipV="1">
                <a:off x="3715588" y="2463049"/>
                <a:ext cx="938000" cy="125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">
                <a:extLst>
                  <a:ext uri="{FF2B5EF4-FFF2-40B4-BE49-F238E27FC236}">
                    <a16:creationId xmlns:a16="http://schemas.microsoft.com/office/drawing/2014/main" id="{EAA0BA0A-D5D2-48CD-9D62-D503C2277F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750" b="92143" l="19533" r="76636">
                            <a14:foregroundMark x1="57383" y1="92143" x2="43458" y2="86250"/>
                            <a14:foregroundMark x1="41121" y1="10357" x2="58224" y2="16250"/>
                            <a14:foregroundMark x1="54019" y1="8750" x2="46822" y2="8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6" r="24486"/>
              <a:stretch/>
            </p:blipFill>
            <p:spPr bwMode="auto">
              <a:xfrm>
                <a:off x="3016665" y="1945487"/>
                <a:ext cx="1046117" cy="10416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9D458A8-9B7F-4E3C-AFEC-90A81AFD1416}"/>
                  </a:ext>
                </a:extLst>
              </p:cNvPr>
              <p:cNvGrpSpPr/>
              <p:nvPr/>
            </p:nvGrpSpPr>
            <p:grpSpPr>
              <a:xfrm>
                <a:off x="4653588" y="1980624"/>
                <a:ext cx="964849" cy="964849"/>
                <a:chOff x="4703349" y="1818762"/>
                <a:chExt cx="1167467" cy="1167467"/>
              </a:xfrm>
            </p:grpSpPr>
            <p:pic>
              <p:nvPicPr>
                <p:cNvPr id="50" name="Picture 12" descr="Fitness tracker, heart rate watch, hrm watch, watch ...">
                  <a:extLst>
                    <a:ext uri="{FF2B5EF4-FFF2-40B4-BE49-F238E27FC236}">
                      <a16:creationId xmlns:a16="http://schemas.microsoft.com/office/drawing/2014/main" id="{665B3F8C-10D8-4BCE-BD7F-A760F4DBB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758" b="97461" l="1172" r="98633">
                              <a14:foregroundMark x1="33398" y1="14844" x2="18945" y2="36914"/>
                              <a14:foregroundMark x1="55469" y1="12305" x2="80664" y2="43164"/>
                              <a14:foregroundMark x1="80664" y1="43164" x2="82813" y2="54883"/>
                              <a14:foregroundMark x1="53320" y1="9766" x2="24219" y2="34961"/>
                              <a14:foregroundMark x1="24219" y1="34961" x2="35938" y2="69141"/>
                              <a14:foregroundMark x1="35938" y1="69141" x2="71094" y2="83594"/>
                              <a14:foregroundMark x1="71094" y1="83594" x2="77148" y2="43750"/>
                              <a14:foregroundMark x1="77148" y1="43750" x2="51758" y2="16406"/>
                              <a14:foregroundMark x1="51758" y1="16406" x2="45703" y2="16406"/>
                              <a14:foregroundMark x1="41797" y1="10938" x2="87109" y2="25195"/>
                              <a14:foregroundMark x1="87109" y1="25195" x2="85938" y2="66406"/>
                              <a14:foregroundMark x1="85938" y1="66406" x2="56836" y2="88281"/>
                              <a14:foregroundMark x1="56836" y1="88281" x2="23438" y2="66992"/>
                              <a14:foregroundMark x1="23438" y1="66992" x2="15234" y2="27930"/>
                              <a14:foregroundMark x1="15234" y1="27930" x2="42773" y2="9570"/>
                              <a14:foregroundMark x1="40820" y1="10742" x2="12695" y2="28320"/>
                              <a14:foregroundMark x1="21875" y1="17578" x2="16016" y2="22266"/>
                              <a14:foregroundMark x1="31055" y1="11133" x2="31055" y2="11133"/>
                              <a14:foregroundMark x1="40430" y1="8789" x2="73633" y2="17773"/>
                              <a14:foregroundMark x1="73633" y1="17773" x2="76172" y2="22070"/>
                              <a14:foregroundMark x1="74023" y1="14844" x2="93555" y2="56250"/>
                              <a14:foregroundMark x1="88477" y1="26172" x2="89844" y2="64258"/>
                              <a14:foregroundMark x1="89844" y1="64258" x2="89453" y2="65039"/>
                              <a14:foregroundMark x1="96484" y1="52344" x2="75781" y2="17383"/>
                              <a14:foregroundMark x1="75781" y1="17383" x2="42773" y2="5078"/>
                              <a14:foregroundMark x1="42773" y1="5078" x2="30859" y2="9375"/>
                              <a14:foregroundMark x1="30859" y1="9375" x2="4297" y2="32227"/>
                              <a14:foregroundMark x1="4297" y1="32227" x2="16211" y2="71484"/>
                              <a14:foregroundMark x1="16211" y1="71484" x2="50586" y2="90625"/>
                              <a14:foregroundMark x1="50586" y1="90625" x2="73633" y2="86719"/>
                              <a14:foregroundMark x1="55078" y1="96680" x2="18555" y2="80469"/>
                              <a14:foregroundMark x1="18555" y1="80469" x2="1172" y2="49219"/>
                              <a14:foregroundMark x1="1172" y1="49219" x2="6445" y2="31641"/>
                              <a14:foregroundMark x1="36719" y1="93750" x2="65430" y2="90430"/>
                              <a14:foregroundMark x1="67969" y1="94336" x2="44922" y2="97656"/>
                              <a14:foregroundMark x1="95898" y1="39453" x2="98633" y2="57031"/>
                              <a14:foregroundMark x1="54102" y1="1758" x2="44336" y2="2539"/>
                              <a14:backgroundMark x1="7227" y1="3516" x2="1172" y2="10742"/>
                              <a14:backgroundMark x1="21094" y1="781" x2="5664" y2="11914"/>
                              <a14:backgroundMark x1="85156" y1="2344" x2="96680" y2="136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3349" y="1818762"/>
                  <a:ext cx="1167467" cy="11674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0" descr="Bid, catalog, contest, costs, invest, list, plan, price ...">
                  <a:extLst>
                    <a:ext uri="{FF2B5EF4-FFF2-40B4-BE49-F238E27FC236}">
                      <a16:creationId xmlns:a16="http://schemas.microsoft.com/office/drawing/2014/main" id="{496DEB33-18CA-493A-B27E-62DB817B92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61" b="89844" l="5469" r="92969">
                              <a14:foregroundMark x1="7813" y1="54688" x2="7813" y2="56641"/>
                              <a14:foregroundMark x1="8789" y1="69922" x2="6445" y2="69922"/>
                              <a14:foregroundMark x1="91797" y1="68750" x2="91797" y2="68750"/>
                              <a14:foregroundMark x1="92969" y1="55664" x2="92969" y2="55664"/>
                              <a14:foregroundMark x1="92773" y1="70313" x2="92773" y2="70313"/>
                              <a14:foregroundMark x1="5469" y1="54492" x2="5469" y2="54492"/>
                              <a14:foregroundMark x1="51367" y1="35547" x2="50977" y2="40820"/>
                              <a14:backgroundMark x1="30469" y1="28906" x2="29883" y2="35156"/>
                              <a14:backgroundMark x1="72461" y1="26367" x2="73242" y2="45313"/>
                              <a14:backgroundMark x1="69727" y1="19531" x2="73242" y2="50000"/>
                              <a14:backgroundMark x1="61659" y1="24219" x2="69727" y2="34570"/>
                              <a14:backgroundMark x1="59375" y1="21289" x2="61659" y2="24219"/>
                              <a14:backgroundMark x1="59961" y1="21875" x2="19141" y2="19922"/>
                              <a14:backgroundMark x1="38672" y1="27344" x2="26367" y2="51367"/>
                              <a14:backgroundMark x1="68359" y1="36328" x2="57031" y2="49609"/>
                              <a14:backgroundMark x1="72461" y1="49609" x2="41211" y2="53125"/>
                              <a14:backgroundMark x1="58789" y1="17578" x2="59766" y2="251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79" t="23498" r="30385" b="47211"/>
                <a:stretch/>
              </p:blipFill>
              <p:spPr bwMode="auto">
                <a:xfrm>
                  <a:off x="5135816" y="2226847"/>
                  <a:ext cx="308877" cy="2335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3557FB-7D35-4E2D-A85C-FFF4E67CF7CD}"/>
                </a:ext>
              </a:extLst>
            </p:cNvPr>
            <p:cNvGrpSpPr/>
            <p:nvPr/>
          </p:nvGrpSpPr>
          <p:grpSpPr>
            <a:xfrm>
              <a:off x="1172465" y="788345"/>
              <a:ext cx="1530298" cy="1284217"/>
              <a:chOff x="4552672" y="300994"/>
              <a:chExt cx="1530298" cy="1284217"/>
            </a:xfrm>
          </p:grpSpPr>
          <p:pic>
            <p:nvPicPr>
              <p:cNvPr id="26" name="Picture 10" descr="Bid, catalog, contest, costs, invest, list, plan, price ...">
                <a:extLst>
                  <a:ext uri="{FF2B5EF4-FFF2-40B4-BE49-F238E27FC236}">
                    <a16:creationId xmlns:a16="http://schemas.microsoft.com/office/drawing/2014/main" id="{B9CA6427-F9BF-4E81-A0CF-F2657799EF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61" b="89844" l="5469" r="92969">
                            <a14:foregroundMark x1="7813" y1="54688" x2="7813" y2="56641"/>
                            <a14:foregroundMark x1="8789" y1="69922" x2="6445" y2="69922"/>
                            <a14:foregroundMark x1="91797" y1="68750" x2="91797" y2="68750"/>
                            <a14:foregroundMark x1="92969" y1="55664" x2="92969" y2="55664"/>
                            <a14:foregroundMark x1="92773" y1="70313" x2="92773" y2="70313"/>
                            <a14:foregroundMark x1="5469" y1="54492" x2="5469" y2="544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2672" y="300994"/>
                <a:ext cx="1530298" cy="1284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7A7A378-98EA-4961-A015-7FCD50E755B7}"/>
                  </a:ext>
                </a:extLst>
              </p:cNvPr>
              <p:cNvSpPr/>
              <p:nvPr/>
            </p:nvSpPr>
            <p:spPr>
              <a:xfrm>
                <a:off x="4977688" y="1057698"/>
                <a:ext cx="674586" cy="228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Price List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6" name="Google Shape;466;p34">
            <a:extLst>
              <a:ext uri="{FF2B5EF4-FFF2-40B4-BE49-F238E27FC236}">
                <a16:creationId xmlns:a16="http://schemas.microsoft.com/office/drawing/2014/main" id="{CC29E04B-C769-4064-A176-207D0815B72D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01585361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0" name="Google Shape;468;p34">
            <a:extLst>
              <a:ext uri="{FF2B5EF4-FFF2-40B4-BE49-F238E27FC236}">
                <a16:creationId xmlns:a16="http://schemas.microsoft.com/office/drawing/2014/main" id="{01F0660D-6CD5-40C2-9F4F-6EC475F06B32}"/>
              </a:ext>
            </a:extLst>
          </p:cNvPr>
          <p:cNvSpPr txBox="1">
            <a:spLocks/>
          </p:cNvSpPr>
          <p:nvPr/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7FCB1-7EED-41EC-ACA5-0DA7F6F9D608}"/>
              </a:ext>
            </a:extLst>
          </p:cNvPr>
          <p:cNvGrpSpPr/>
          <p:nvPr/>
        </p:nvGrpSpPr>
        <p:grpSpPr>
          <a:xfrm>
            <a:off x="3415953" y="1221683"/>
            <a:ext cx="1917456" cy="1814331"/>
            <a:chOff x="3345314" y="160800"/>
            <a:chExt cx="2518076" cy="21572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7BD0EC-9360-4A5D-A069-958CE01ACF68}"/>
                </a:ext>
              </a:extLst>
            </p:cNvPr>
            <p:cNvGrpSpPr/>
            <p:nvPr/>
          </p:nvGrpSpPr>
          <p:grpSpPr>
            <a:xfrm>
              <a:off x="3345314" y="160800"/>
              <a:ext cx="2518076" cy="2157284"/>
              <a:chOff x="6136640" y="1859598"/>
              <a:chExt cx="2702219" cy="2226000"/>
            </a:xfrm>
          </p:grpSpPr>
          <p:pic>
            <p:nvPicPr>
              <p:cNvPr id="12292" name="Picture 4">
                <a:extLst>
                  <a:ext uri="{FF2B5EF4-FFF2-40B4-BE49-F238E27FC236}">
                    <a16:creationId xmlns:a16="http://schemas.microsoft.com/office/drawing/2014/main" id="{A30D6135-2CAF-41E9-9365-7886163018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8997" y="2017286"/>
                <a:ext cx="1717505" cy="1502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9588476-CF91-4E94-977A-3358388C137C}"/>
                  </a:ext>
                </a:extLst>
              </p:cNvPr>
              <p:cNvGrpSpPr/>
              <p:nvPr/>
            </p:nvGrpSpPr>
            <p:grpSpPr>
              <a:xfrm>
                <a:off x="6136640" y="1859598"/>
                <a:ext cx="2702219" cy="2226000"/>
                <a:chOff x="4980550" y="1071112"/>
                <a:chExt cx="3855147" cy="300127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84C224B-12AB-4BDA-8119-F5CEB92B32ED}"/>
                    </a:ext>
                  </a:extLst>
                </p:cNvPr>
                <p:cNvSpPr/>
                <p:nvPr/>
              </p:nvSpPr>
              <p:spPr>
                <a:xfrm>
                  <a:off x="5015696" y="1194383"/>
                  <a:ext cx="3691803" cy="2265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Google Shape;465;p34">
                  <a:extLst>
                    <a:ext uri="{FF2B5EF4-FFF2-40B4-BE49-F238E27FC236}">
                      <a16:creationId xmlns:a16="http://schemas.microsoft.com/office/drawing/2014/main" id="{E5D3E5A8-B62E-4BC8-BF0C-A6A5C8554A70}"/>
                    </a:ext>
                  </a:extLst>
                </p:cNvPr>
                <p:cNvSpPr/>
                <p:nvPr/>
              </p:nvSpPr>
              <p:spPr>
                <a:xfrm>
                  <a:off x="4980550" y="1071112"/>
                  <a:ext cx="3855147" cy="3001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434" h="111665" extrusionOk="0">
                      <a:moveTo>
                        <a:pt x="71751" y="2308"/>
                      </a:moveTo>
                      <a:lnTo>
                        <a:pt x="71887" y="2376"/>
                      </a:lnTo>
                      <a:lnTo>
                        <a:pt x="72091" y="2444"/>
                      </a:lnTo>
                      <a:lnTo>
                        <a:pt x="72159" y="2647"/>
                      </a:lnTo>
                      <a:lnTo>
                        <a:pt x="72226" y="2783"/>
                      </a:lnTo>
                      <a:lnTo>
                        <a:pt x="72159" y="2987"/>
                      </a:lnTo>
                      <a:lnTo>
                        <a:pt x="72091" y="3190"/>
                      </a:lnTo>
                      <a:lnTo>
                        <a:pt x="71887" y="3258"/>
                      </a:lnTo>
                      <a:lnTo>
                        <a:pt x="71751" y="3326"/>
                      </a:lnTo>
                      <a:lnTo>
                        <a:pt x="71548" y="3258"/>
                      </a:lnTo>
                      <a:lnTo>
                        <a:pt x="71344" y="3190"/>
                      </a:lnTo>
                      <a:lnTo>
                        <a:pt x="71276" y="2987"/>
                      </a:lnTo>
                      <a:lnTo>
                        <a:pt x="71208" y="2783"/>
                      </a:lnTo>
                      <a:lnTo>
                        <a:pt x="71276" y="2647"/>
                      </a:lnTo>
                      <a:lnTo>
                        <a:pt x="71344" y="2444"/>
                      </a:lnTo>
                      <a:lnTo>
                        <a:pt x="71548" y="2376"/>
                      </a:lnTo>
                      <a:lnTo>
                        <a:pt x="71751" y="2308"/>
                      </a:lnTo>
                      <a:close/>
                      <a:moveTo>
                        <a:pt x="137528" y="5906"/>
                      </a:moveTo>
                      <a:lnTo>
                        <a:pt x="137596" y="5974"/>
                      </a:lnTo>
                      <a:lnTo>
                        <a:pt x="137596" y="89604"/>
                      </a:lnTo>
                      <a:lnTo>
                        <a:pt x="5906" y="89604"/>
                      </a:lnTo>
                      <a:lnTo>
                        <a:pt x="5906" y="5974"/>
                      </a:lnTo>
                      <a:lnTo>
                        <a:pt x="5906" y="5906"/>
                      </a:lnTo>
                      <a:close/>
                      <a:moveTo>
                        <a:pt x="3530" y="0"/>
                      </a:moveTo>
                      <a:lnTo>
                        <a:pt x="3191" y="68"/>
                      </a:lnTo>
                      <a:lnTo>
                        <a:pt x="2444" y="339"/>
                      </a:lnTo>
                      <a:lnTo>
                        <a:pt x="1766" y="679"/>
                      </a:lnTo>
                      <a:lnTo>
                        <a:pt x="1155" y="1154"/>
                      </a:lnTo>
                      <a:lnTo>
                        <a:pt x="679" y="1765"/>
                      </a:lnTo>
                      <a:lnTo>
                        <a:pt x="272" y="2444"/>
                      </a:lnTo>
                      <a:lnTo>
                        <a:pt x="69" y="3190"/>
                      </a:lnTo>
                      <a:lnTo>
                        <a:pt x="1" y="3598"/>
                      </a:lnTo>
                      <a:lnTo>
                        <a:pt x="1" y="4005"/>
                      </a:lnTo>
                      <a:lnTo>
                        <a:pt x="1" y="91572"/>
                      </a:lnTo>
                      <a:lnTo>
                        <a:pt x="1" y="91979"/>
                      </a:lnTo>
                      <a:lnTo>
                        <a:pt x="69" y="92319"/>
                      </a:lnTo>
                      <a:lnTo>
                        <a:pt x="272" y="93065"/>
                      </a:lnTo>
                      <a:lnTo>
                        <a:pt x="679" y="93744"/>
                      </a:lnTo>
                      <a:lnTo>
                        <a:pt x="1155" y="94355"/>
                      </a:lnTo>
                      <a:lnTo>
                        <a:pt x="1766" y="94830"/>
                      </a:lnTo>
                      <a:lnTo>
                        <a:pt x="2444" y="95238"/>
                      </a:lnTo>
                      <a:lnTo>
                        <a:pt x="3191" y="95441"/>
                      </a:lnTo>
                      <a:lnTo>
                        <a:pt x="3530" y="95509"/>
                      </a:lnTo>
                      <a:lnTo>
                        <a:pt x="139904" y="95509"/>
                      </a:lnTo>
                      <a:lnTo>
                        <a:pt x="140311" y="95441"/>
                      </a:lnTo>
                      <a:lnTo>
                        <a:pt x="141058" y="95238"/>
                      </a:lnTo>
                      <a:lnTo>
                        <a:pt x="141737" y="94830"/>
                      </a:lnTo>
                      <a:lnTo>
                        <a:pt x="142280" y="94355"/>
                      </a:lnTo>
                      <a:lnTo>
                        <a:pt x="142755" y="93744"/>
                      </a:lnTo>
                      <a:lnTo>
                        <a:pt x="143162" y="93065"/>
                      </a:lnTo>
                      <a:lnTo>
                        <a:pt x="143366" y="92319"/>
                      </a:lnTo>
                      <a:lnTo>
                        <a:pt x="143434" y="91979"/>
                      </a:lnTo>
                      <a:lnTo>
                        <a:pt x="143434" y="91572"/>
                      </a:lnTo>
                      <a:lnTo>
                        <a:pt x="143434" y="4005"/>
                      </a:lnTo>
                      <a:lnTo>
                        <a:pt x="143434" y="3598"/>
                      </a:lnTo>
                      <a:lnTo>
                        <a:pt x="143366" y="3190"/>
                      </a:lnTo>
                      <a:lnTo>
                        <a:pt x="143162" y="2444"/>
                      </a:lnTo>
                      <a:lnTo>
                        <a:pt x="142755" y="1765"/>
                      </a:lnTo>
                      <a:lnTo>
                        <a:pt x="142280" y="1154"/>
                      </a:lnTo>
                      <a:lnTo>
                        <a:pt x="141737" y="679"/>
                      </a:lnTo>
                      <a:lnTo>
                        <a:pt x="141058" y="339"/>
                      </a:lnTo>
                      <a:lnTo>
                        <a:pt x="140311" y="68"/>
                      </a:lnTo>
                      <a:lnTo>
                        <a:pt x="139904" y="0"/>
                      </a:lnTo>
                      <a:close/>
                      <a:moveTo>
                        <a:pt x="55324" y="95713"/>
                      </a:moveTo>
                      <a:lnTo>
                        <a:pt x="55052" y="98971"/>
                      </a:lnTo>
                      <a:lnTo>
                        <a:pt x="54713" y="102297"/>
                      </a:lnTo>
                      <a:lnTo>
                        <a:pt x="54374" y="105284"/>
                      </a:lnTo>
                      <a:lnTo>
                        <a:pt x="53966" y="107388"/>
                      </a:lnTo>
                      <a:lnTo>
                        <a:pt x="53763" y="108203"/>
                      </a:lnTo>
                      <a:lnTo>
                        <a:pt x="53627" y="108746"/>
                      </a:lnTo>
                      <a:lnTo>
                        <a:pt x="53423" y="109153"/>
                      </a:lnTo>
                      <a:lnTo>
                        <a:pt x="53220" y="109357"/>
                      </a:lnTo>
                      <a:lnTo>
                        <a:pt x="52677" y="109493"/>
                      </a:lnTo>
                      <a:lnTo>
                        <a:pt x="51794" y="109696"/>
                      </a:lnTo>
                      <a:lnTo>
                        <a:pt x="49690" y="110036"/>
                      </a:lnTo>
                      <a:lnTo>
                        <a:pt x="48061" y="110307"/>
                      </a:lnTo>
                      <a:lnTo>
                        <a:pt x="47450" y="110443"/>
                      </a:lnTo>
                      <a:lnTo>
                        <a:pt x="47110" y="110511"/>
                      </a:lnTo>
                      <a:lnTo>
                        <a:pt x="47042" y="110579"/>
                      </a:lnTo>
                      <a:lnTo>
                        <a:pt x="47042" y="110783"/>
                      </a:lnTo>
                      <a:lnTo>
                        <a:pt x="47110" y="110850"/>
                      </a:lnTo>
                      <a:lnTo>
                        <a:pt x="47585" y="110918"/>
                      </a:lnTo>
                      <a:lnTo>
                        <a:pt x="48400" y="110986"/>
                      </a:lnTo>
                      <a:lnTo>
                        <a:pt x="51387" y="111054"/>
                      </a:lnTo>
                      <a:lnTo>
                        <a:pt x="56071" y="111122"/>
                      </a:lnTo>
                      <a:lnTo>
                        <a:pt x="87092" y="111122"/>
                      </a:lnTo>
                      <a:lnTo>
                        <a:pt x="91708" y="111054"/>
                      </a:lnTo>
                      <a:lnTo>
                        <a:pt x="94695" y="110986"/>
                      </a:lnTo>
                      <a:lnTo>
                        <a:pt x="95578" y="110918"/>
                      </a:lnTo>
                      <a:lnTo>
                        <a:pt x="96053" y="110850"/>
                      </a:lnTo>
                      <a:lnTo>
                        <a:pt x="96121" y="110783"/>
                      </a:lnTo>
                      <a:lnTo>
                        <a:pt x="96121" y="110579"/>
                      </a:lnTo>
                      <a:lnTo>
                        <a:pt x="96053" y="110511"/>
                      </a:lnTo>
                      <a:lnTo>
                        <a:pt x="95713" y="110443"/>
                      </a:lnTo>
                      <a:lnTo>
                        <a:pt x="95102" y="110307"/>
                      </a:lnTo>
                      <a:lnTo>
                        <a:pt x="93473" y="110036"/>
                      </a:lnTo>
                      <a:lnTo>
                        <a:pt x="91369" y="109696"/>
                      </a:lnTo>
                      <a:lnTo>
                        <a:pt x="90487" y="109493"/>
                      </a:lnTo>
                      <a:lnTo>
                        <a:pt x="89943" y="109357"/>
                      </a:lnTo>
                      <a:lnTo>
                        <a:pt x="89740" y="109153"/>
                      </a:lnTo>
                      <a:lnTo>
                        <a:pt x="89536" y="108746"/>
                      </a:lnTo>
                      <a:lnTo>
                        <a:pt x="89333" y="108203"/>
                      </a:lnTo>
                      <a:lnTo>
                        <a:pt x="89197" y="107388"/>
                      </a:lnTo>
                      <a:lnTo>
                        <a:pt x="88789" y="105284"/>
                      </a:lnTo>
                      <a:lnTo>
                        <a:pt x="88382" y="102297"/>
                      </a:lnTo>
                      <a:lnTo>
                        <a:pt x="88043" y="98971"/>
                      </a:lnTo>
                      <a:lnTo>
                        <a:pt x="87839" y="95713"/>
                      </a:lnTo>
                      <a:close/>
                      <a:moveTo>
                        <a:pt x="47450" y="111054"/>
                      </a:moveTo>
                      <a:lnTo>
                        <a:pt x="47450" y="111122"/>
                      </a:lnTo>
                      <a:lnTo>
                        <a:pt x="47450" y="111393"/>
                      </a:lnTo>
                      <a:lnTo>
                        <a:pt x="47518" y="111461"/>
                      </a:lnTo>
                      <a:lnTo>
                        <a:pt x="48807" y="111529"/>
                      </a:lnTo>
                      <a:lnTo>
                        <a:pt x="52473" y="111597"/>
                      </a:lnTo>
                      <a:lnTo>
                        <a:pt x="62384" y="111665"/>
                      </a:lnTo>
                      <a:lnTo>
                        <a:pt x="80779" y="111665"/>
                      </a:lnTo>
                      <a:lnTo>
                        <a:pt x="90622" y="111597"/>
                      </a:lnTo>
                      <a:lnTo>
                        <a:pt x="94356" y="111529"/>
                      </a:lnTo>
                      <a:lnTo>
                        <a:pt x="95646" y="111461"/>
                      </a:lnTo>
                      <a:lnTo>
                        <a:pt x="95713" y="111393"/>
                      </a:lnTo>
                      <a:lnTo>
                        <a:pt x="95713" y="111122"/>
                      </a:lnTo>
                      <a:lnTo>
                        <a:pt x="95646" y="111054"/>
                      </a:lnTo>
                      <a:lnTo>
                        <a:pt x="94084" y="111122"/>
                      </a:lnTo>
                      <a:lnTo>
                        <a:pt x="91233" y="111190"/>
                      </a:lnTo>
                      <a:lnTo>
                        <a:pt x="80847" y="111258"/>
                      </a:lnTo>
                      <a:lnTo>
                        <a:pt x="62316" y="111258"/>
                      </a:lnTo>
                      <a:lnTo>
                        <a:pt x="51930" y="111190"/>
                      </a:lnTo>
                      <a:lnTo>
                        <a:pt x="49079" y="111122"/>
                      </a:lnTo>
                      <a:lnTo>
                        <a:pt x="47518" y="111054"/>
                      </a:lnTo>
                      <a:close/>
                    </a:path>
                  </a:pathLst>
                </a:custGeom>
                <a:solidFill>
                  <a:srgbClr val="8E7CC3"/>
                </a:solidFill>
                <a:ln w="9525" cap="flat" cmpd="sng">
                  <a:solidFill>
                    <a:srgbClr val="0E004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B20BEF62-B392-43DD-B674-BE800F21C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8" r="13933"/>
              <a:stretch/>
            </p:blipFill>
            <p:spPr bwMode="auto">
              <a:xfrm>
                <a:off x="6351259" y="2030496"/>
                <a:ext cx="1248105" cy="1502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6" descr="Shopping list - Free business icons">
              <a:extLst>
                <a:ext uri="{FF2B5EF4-FFF2-40B4-BE49-F238E27FC236}">
                  <a16:creationId xmlns:a16="http://schemas.microsoft.com/office/drawing/2014/main" id="{942CF4DD-9071-4826-B2F3-ADF85F749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578" y="554783"/>
              <a:ext cx="1065469" cy="10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Google Shape;466;p34">
            <a:extLst>
              <a:ext uri="{FF2B5EF4-FFF2-40B4-BE49-F238E27FC236}">
                <a16:creationId xmlns:a16="http://schemas.microsoft.com/office/drawing/2014/main" id="{7458E873-BE50-4F0F-9A6A-74F9C8DE799D}"/>
              </a:ext>
            </a:extLst>
          </p:cNvPr>
          <p:cNvSpPr txBox="1">
            <a:spLocks/>
          </p:cNvSpPr>
          <p:nvPr/>
        </p:nvSpPr>
        <p:spPr>
          <a:xfrm>
            <a:off x="5979999" y="937896"/>
            <a:ext cx="2217518" cy="38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n-GB" sz="2000" b="1" dirty="0">
                <a:solidFill>
                  <a:srgbClr val="00B050"/>
                </a:solidFill>
                <a:latin typeface="Nixie One"/>
                <a:ea typeface="Nixie One"/>
                <a:cs typeface="Nixie One"/>
                <a:sym typeface="Nixie One"/>
              </a:rPr>
              <a:t>DEPLOYMENTS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A25F82-DC1E-4660-800E-AF6105AA9365}"/>
              </a:ext>
            </a:extLst>
          </p:cNvPr>
          <p:cNvSpPr txBox="1">
            <a:spLocks/>
          </p:cNvSpPr>
          <p:nvPr/>
        </p:nvSpPr>
        <p:spPr>
          <a:xfrm>
            <a:off x="429482" y="14079"/>
            <a:ext cx="8229600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latin typeface="Amatic SC" panose="020B0604020202020204" charset="-79"/>
                <a:cs typeface="Amatic SC" panose="020B0604020202020204" charset="-79"/>
              </a:rPr>
              <a:t>XXX</a:t>
            </a:r>
          </a:p>
        </p:txBody>
      </p:sp>
      <p:sp>
        <p:nvSpPr>
          <p:cNvPr id="25" name="Google Shape;466;p34">
            <a:extLst>
              <a:ext uri="{FF2B5EF4-FFF2-40B4-BE49-F238E27FC236}">
                <a16:creationId xmlns:a16="http://schemas.microsoft.com/office/drawing/2014/main" id="{FCB2D50C-E8C3-4348-8A8D-775A7A23C780}"/>
              </a:ext>
            </a:extLst>
          </p:cNvPr>
          <p:cNvSpPr txBox="1">
            <a:spLocks/>
          </p:cNvSpPr>
          <p:nvPr/>
        </p:nvSpPr>
        <p:spPr>
          <a:xfrm>
            <a:off x="5419294" y="1321355"/>
            <a:ext cx="3329706" cy="25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4D5DD1-8FEB-4B63-AB2C-CFDC26F818FF}"/>
              </a:ext>
            </a:extLst>
          </p:cNvPr>
          <p:cNvGrpSpPr/>
          <p:nvPr/>
        </p:nvGrpSpPr>
        <p:grpSpPr>
          <a:xfrm>
            <a:off x="782958" y="3098905"/>
            <a:ext cx="2941750" cy="2040414"/>
            <a:chOff x="2032688" y="2930077"/>
            <a:chExt cx="2941750" cy="204041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8194" name="Picture 2" descr="Three army art, SWAT Tom Clancy's Rainbow Six Siege Animation Drawing Gun,  cartoon hand painted free png | PNGFuel">
              <a:extLst>
                <a:ext uri="{FF2B5EF4-FFF2-40B4-BE49-F238E27FC236}">
                  <a16:creationId xmlns:a16="http://schemas.microsoft.com/office/drawing/2014/main" id="{D13F27D3-CE84-4DCB-8D61-DB04333FFF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200" b="90000" l="10000" r="90000">
                          <a14:foregroundMark x1="56813" y1="8400" x2="60989" y2="8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9" r="17114" b="8161"/>
            <a:stretch/>
          </p:blipFill>
          <p:spPr bwMode="auto">
            <a:xfrm>
              <a:off x="2539492" y="2930077"/>
              <a:ext cx="2434946" cy="2040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D7C53B-6DEF-483A-98AD-41F85B4AD866}"/>
                </a:ext>
              </a:extLst>
            </p:cNvPr>
            <p:cNvSpPr/>
            <p:nvPr/>
          </p:nvSpPr>
          <p:spPr>
            <a:xfrm>
              <a:off x="2032688" y="3745007"/>
              <a:ext cx="56938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latin typeface="Merriweather" panose="020B0604020202020204" charset="0"/>
                </a:rPr>
                <a:t>XXX</a:t>
              </a:r>
              <a:endParaRPr lang="en-US" dirty="0">
                <a:solidFill>
                  <a:srgbClr val="FF0000"/>
                </a:solidFill>
                <a:latin typeface="Merriweather" panose="020B060402020202020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920925-31C2-4A77-B2F9-8ED52D513571}"/>
                </a:ext>
              </a:extLst>
            </p:cNvPr>
            <p:cNvSpPr/>
            <p:nvPr/>
          </p:nvSpPr>
          <p:spPr>
            <a:xfrm>
              <a:off x="4297650" y="4470973"/>
              <a:ext cx="51167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0070C0"/>
                  </a:solidFill>
                  <a:latin typeface="Merriweather" panose="020B0604020202020204" charset="0"/>
                </a:rPr>
                <a:t>xxx</a:t>
              </a:r>
              <a:endParaRPr lang="en-US" b="1" dirty="0">
                <a:solidFill>
                  <a:srgbClr val="0070C0"/>
                </a:solidFill>
                <a:latin typeface="Merriweather" panose="020B060402020202020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95EE20-7698-48A9-94EA-5E6C87843EE1}"/>
                </a:ext>
              </a:extLst>
            </p:cNvPr>
            <p:cNvSpPr/>
            <p:nvPr/>
          </p:nvSpPr>
          <p:spPr>
            <a:xfrm>
              <a:off x="4246393" y="3465022"/>
              <a:ext cx="57419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50000"/>
                    </a:schemeClr>
                  </a:solidFill>
                  <a:latin typeface="Merriweather" panose="020B0604020202020204" charset="0"/>
                </a:rPr>
                <a:t>XXX</a:t>
              </a:r>
              <a:endParaRPr lang="en-US" b="1" dirty="0">
                <a:solidFill>
                  <a:schemeClr val="tx1">
                    <a:lumMod val="50000"/>
                  </a:schemeClr>
                </a:solidFill>
                <a:latin typeface="Merriweather" panose="020B0604020202020204" charset="0"/>
              </a:endParaRPr>
            </a:p>
          </p:txBody>
        </p:sp>
      </p:grpSp>
      <p:sp>
        <p:nvSpPr>
          <p:cNvPr id="29" name="Google Shape;1921;p17">
            <a:extLst>
              <a:ext uri="{FF2B5EF4-FFF2-40B4-BE49-F238E27FC236}">
                <a16:creationId xmlns:a16="http://schemas.microsoft.com/office/drawing/2014/main" id="{804F45DF-61AE-442C-AF60-7FB91ECE6058}"/>
              </a:ext>
            </a:extLst>
          </p:cNvPr>
          <p:cNvSpPr txBox="1">
            <a:spLocks/>
          </p:cNvSpPr>
          <p:nvPr/>
        </p:nvSpPr>
        <p:spPr>
          <a:xfrm>
            <a:off x="3965659" y="3751842"/>
            <a:ext cx="4028679" cy="875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GB" sz="1800" i="1" dirty="0">
                <a:solidFill>
                  <a:srgbClr val="FF6600"/>
                </a:solidFill>
                <a:latin typeface="Merriweather" panose="020B0604020202020204" charset="0"/>
              </a:rPr>
              <a:t>‘xxx has had a 3rd op for the year I think. Bionic arms’ - T  </a:t>
            </a:r>
          </a:p>
        </p:txBody>
      </p:sp>
      <p:sp>
        <p:nvSpPr>
          <p:cNvPr id="24" name="Google Shape;466;p34">
            <a:extLst>
              <a:ext uri="{FF2B5EF4-FFF2-40B4-BE49-F238E27FC236}">
                <a16:creationId xmlns:a16="http://schemas.microsoft.com/office/drawing/2014/main" id="{BC1E2D8A-46E8-41D3-B1B1-8DCD575C1605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  <p:sp>
        <p:nvSpPr>
          <p:cNvPr id="30" name="Google Shape;466;p34">
            <a:extLst>
              <a:ext uri="{FF2B5EF4-FFF2-40B4-BE49-F238E27FC236}">
                <a16:creationId xmlns:a16="http://schemas.microsoft.com/office/drawing/2014/main" id="{C359A0C1-1CC1-4659-A02A-EE1E8ECB521E}"/>
              </a:ext>
            </a:extLst>
          </p:cNvPr>
          <p:cNvSpPr txBox="1">
            <a:spLocks/>
          </p:cNvSpPr>
          <p:nvPr/>
        </p:nvSpPr>
        <p:spPr>
          <a:xfrm>
            <a:off x="416816" y="1332820"/>
            <a:ext cx="3062596" cy="1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</p:txBody>
      </p:sp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A38AC8-7DB8-4D84-910C-B1F5232DD854}"/>
              </a:ext>
            </a:extLst>
          </p:cNvPr>
          <p:cNvSpPr txBox="1">
            <a:spLocks/>
          </p:cNvSpPr>
          <p:nvPr/>
        </p:nvSpPr>
        <p:spPr>
          <a:xfrm>
            <a:off x="429482" y="14079"/>
            <a:ext cx="8229600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atin typeface="Amatic SC" panose="020B0604020202020204" charset="-79"/>
                <a:cs typeface="Amatic SC" panose="020B0604020202020204" charset="-79"/>
              </a:rPr>
              <a:t>XXX</a:t>
            </a:r>
          </a:p>
        </p:txBody>
      </p:sp>
      <p:sp>
        <p:nvSpPr>
          <p:cNvPr id="22" name="Google Shape;468;p34">
            <a:extLst>
              <a:ext uri="{FF2B5EF4-FFF2-40B4-BE49-F238E27FC236}">
                <a16:creationId xmlns:a16="http://schemas.microsoft.com/office/drawing/2014/main" id="{0179C1CB-6CE4-4B7C-AB98-66D4174E0D23}"/>
              </a:ext>
            </a:extLst>
          </p:cNvPr>
          <p:cNvSpPr txBox="1">
            <a:spLocks/>
          </p:cNvSpPr>
          <p:nvPr/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A2FF4D-A0E0-44F8-A0EC-1AA0788D8EBE}"/>
              </a:ext>
            </a:extLst>
          </p:cNvPr>
          <p:cNvGrpSpPr/>
          <p:nvPr/>
        </p:nvGrpSpPr>
        <p:grpSpPr>
          <a:xfrm>
            <a:off x="5906244" y="937897"/>
            <a:ext cx="2808275" cy="2362324"/>
            <a:chOff x="3596914" y="997990"/>
            <a:chExt cx="1918089" cy="161349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364FBCD-1A55-48FF-B13A-135187F1E5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000" b="73241" l="15500" r="86200">
                          <a14:foregroundMark x1="33800" y1="28519" x2="56900" y2="64074"/>
                          <a14:foregroundMark x1="71900" y1="23889" x2="65300" y2="69259"/>
                          <a14:foregroundMark x1="84900" y1="70000" x2="74700" y2="71759"/>
                          <a14:foregroundMark x1="74700" y1="71759" x2="32900" y2="61667"/>
                          <a14:foregroundMark x1="32900" y1="61667" x2="30100" y2="60463"/>
                          <a14:foregroundMark x1="32300" y1="39259" x2="19200" y2="69907"/>
                          <a14:foregroundMark x1="17300" y1="72685" x2="32200" y2="70926"/>
                          <a14:foregroundMark x1="32200" y1="70926" x2="48000" y2="70926"/>
                          <a14:foregroundMark x1="74900" y1="66944" x2="71600" y2="53796"/>
                          <a14:foregroundMark x1="71600" y1="53796" x2="65700" y2="45185"/>
                          <a14:foregroundMark x1="65700" y1="45185" x2="65700" y2="45093"/>
                          <a14:foregroundMark x1="77300" y1="24630" x2="78800" y2="34259"/>
                          <a14:foregroundMark x1="78800" y1="34259" x2="74100" y2="61019"/>
                          <a14:foregroundMark x1="76800" y1="64537" x2="32000" y2="63611"/>
                          <a14:foregroundMark x1="30100" y1="59537" x2="57100" y2="62870"/>
                          <a14:foregroundMark x1="76400" y1="24167" x2="72800" y2="52685"/>
                          <a14:foregroundMark x1="72800" y1="52685" x2="76300" y2="61944"/>
                          <a14:foregroundMark x1="76300" y1="61944" x2="76800" y2="61944"/>
                          <a14:foregroundMark x1="80300" y1="42870" x2="79500" y2="67037"/>
                          <a14:foregroundMark x1="81800" y1="62222" x2="82800" y2="70926"/>
                          <a14:foregroundMark x1="86200" y1="72037" x2="86200" y2="72037"/>
                          <a14:foregroundMark x1="74900" y1="67500" x2="49300" y2="65833"/>
                          <a14:foregroundMark x1="63600" y1="57685" x2="35300" y2="64815"/>
                          <a14:foregroundMark x1="35300" y1="64815" x2="27100" y2="69722"/>
                          <a14:foregroundMark x1="48800" y1="38241" x2="30000" y2="67130"/>
                          <a14:foregroundMark x1="30000" y1="67130" x2="28400" y2="71111"/>
                          <a14:foregroundMark x1="61500" y1="47685" x2="40300" y2="64259"/>
                          <a14:foregroundMark x1="40300" y1="64259" x2="39900" y2="64259"/>
                          <a14:foregroundMark x1="61300" y1="45093" x2="39200" y2="64630"/>
                          <a14:foregroundMark x1="39200" y1="64630" x2="37500" y2="67037"/>
                          <a14:foregroundMark x1="68500" y1="50833" x2="57600" y2="66759"/>
                          <a14:foregroundMark x1="57600" y1="66759" x2="45700" y2="73333"/>
                          <a14:foregroundMark x1="45700" y1="73333" x2="40400" y2="67037"/>
                          <a14:foregroundMark x1="76100" y1="72315" x2="69900" y2="60648"/>
                          <a14:foregroundMark x1="69900" y1="60648" x2="68700" y2="53981"/>
                          <a14:foregroundMark x1="69700" y1="58611" x2="38700" y2="64630"/>
                          <a14:foregroundMark x1="38700" y1="64630" x2="33800" y2="66944"/>
                          <a14:foregroundMark x1="50200" y1="69259" x2="28600" y2="62222"/>
                          <a14:foregroundMark x1="18300" y1="72963" x2="22200" y2="52407"/>
                          <a14:foregroundMark x1="22200" y1="52407" x2="22200" y2="52407"/>
                          <a14:foregroundMark x1="22500" y1="60833" x2="15700" y2="70556"/>
                          <a14:foregroundMark x1="15700" y1="70556" x2="15500" y2="70648"/>
                          <a14:foregroundMark x1="17500" y1="69259" x2="19200" y2="59537"/>
                          <a14:foregroundMark x1="37700" y1="48333" x2="28300" y2="60648"/>
                          <a14:foregroundMark x1="38000" y1="71389" x2="48000" y2="70370"/>
                          <a14:foregroundMark x1="48000" y1="70370" x2="69800" y2="72593"/>
                          <a14:foregroundMark x1="69800" y1="72593" x2="70000" y2="72685"/>
                          <a14:foregroundMark x1="80100" y1="24815" x2="75800" y2="50833"/>
                          <a14:foregroundMark x1="80300" y1="44444" x2="81300" y2="33704"/>
                          <a14:foregroundMark x1="81000" y1="28704" x2="77600" y2="41296"/>
                          <a14:foregroundMark x1="64000" y1="56296" x2="44100" y2="51481"/>
                          <a14:foregroundMark x1="28300" y1="48981" x2="46600" y2="54444"/>
                          <a14:foregroundMark x1="80100" y1="27315" x2="70700" y2="21204"/>
                          <a14:foregroundMark x1="70700" y1="21204" x2="66700" y2="21852"/>
                          <a14:foregroundMark x1="77500" y1="20000" x2="81000" y2="28889"/>
                          <a14:foregroundMark x1="81000" y1="28889" x2="81000" y2="2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4" t="14659" r="11431" b="24210"/>
            <a:stretch/>
          </p:blipFill>
          <p:spPr bwMode="auto">
            <a:xfrm>
              <a:off x="3596914" y="997990"/>
              <a:ext cx="1918089" cy="161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D53A9E65-8037-4C9E-9F78-87EB3E4A4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43" y="1122200"/>
              <a:ext cx="599095" cy="599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639843C4-FEC9-4351-A859-08768C504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958" y="1212608"/>
              <a:ext cx="619402" cy="619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E11A5D6-8458-466B-982C-4BD3B0A3FA89}"/>
                </a:ext>
              </a:extLst>
            </p:cNvPr>
            <p:cNvGrpSpPr/>
            <p:nvPr/>
          </p:nvGrpSpPr>
          <p:grpSpPr>
            <a:xfrm>
              <a:off x="4518660" y="1818624"/>
              <a:ext cx="707733" cy="168172"/>
              <a:chOff x="4518660" y="1818624"/>
              <a:chExt cx="707733" cy="168172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EFD7CF0-8FE6-42A3-B6F3-7F1670DD5F73}"/>
                  </a:ext>
                </a:extLst>
              </p:cNvPr>
              <p:cNvSpPr/>
              <p:nvPr/>
            </p:nvSpPr>
            <p:spPr>
              <a:xfrm>
                <a:off x="4571999" y="1832010"/>
                <a:ext cx="554355" cy="1174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D32843-0459-43F7-8422-0C5AC632A8FD}"/>
                  </a:ext>
                </a:extLst>
              </p:cNvPr>
              <p:cNvSpPr txBox="1"/>
              <p:nvPr/>
            </p:nvSpPr>
            <p:spPr>
              <a:xfrm>
                <a:off x="4518660" y="1818624"/>
                <a:ext cx="707733" cy="168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Merriweather" panose="020B0604020202020204" charset="0"/>
                  </a:rPr>
                  <a:t>TAZ KNOWS</a:t>
                </a:r>
              </a:p>
            </p:txBody>
          </p:sp>
        </p:grpSp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2FAA469D-775D-44B8-A46F-BFBCA38B9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829" y="1502012"/>
              <a:ext cx="599096" cy="599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Google Shape;466;p34">
            <a:extLst>
              <a:ext uri="{FF2B5EF4-FFF2-40B4-BE49-F238E27FC236}">
                <a16:creationId xmlns:a16="http://schemas.microsoft.com/office/drawing/2014/main" id="{D21D0759-8F77-4FC4-861C-73B8206E76A7}"/>
              </a:ext>
            </a:extLst>
          </p:cNvPr>
          <p:cNvSpPr txBox="1">
            <a:spLocks/>
          </p:cNvSpPr>
          <p:nvPr/>
        </p:nvSpPr>
        <p:spPr>
          <a:xfrm>
            <a:off x="416109" y="1320067"/>
            <a:ext cx="5653295" cy="2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spcBef>
                <a:spcPts val="0"/>
              </a:spcBef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0" indent="0">
              <a:spcBef>
                <a:spcPts val="0"/>
              </a:spcBef>
              <a:buSzPct val="120000"/>
              <a:buNone/>
            </a:pPr>
            <a:endParaRPr lang="en-GB" sz="800" dirty="0"/>
          </a:p>
          <a:p>
            <a:pPr marL="285750" indent="-285750">
              <a:spcBef>
                <a:spcPts val="0"/>
              </a:spcBef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0" indent="0">
              <a:spcBef>
                <a:spcPts val="0"/>
              </a:spcBef>
              <a:buSzPct val="120000"/>
              <a:buNone/>
            </a:pPr>
            <a:endParaRPr lang="en-GB" sz="800" dirty="0"/>
          </a:p>
          <a:p>
            <a:pPr marL="285750" indent="-285750">
              <a:spcBef>
                <a:spcPts val="0"/>
              </a:spcBef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0" indent="0">
              <a:spcBef>
                <a:spcPts val="0"/>
              </a:spcBef>
              <a:buSzPct val="120000"/>
              <a:buNone/>
            </a:pPr>
            <a:endParaRPr lang="en-GB" sz="800" dirty="0"/>
          </a:p>
          <a:p>
            <a:pPr marL="285750" indent="-285750">
              <a:spcBef>
                <a:spcPts val="0"/>
              </a:spcBef>
              <a:buSzPct val="120000"/>
              <a:buFont typeface="Microsoft GothicNeo" panose="020B0500000101010101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0000101010101" pitchFamily="34" charset="-127"/>
              <a:buChar char="ꖴ"/>
            </a:pPr>
            <a:endParaRPr lang="en-GB" sz="1400" dirty="0"/>
          </a:p>
        </p:txBody>
      </p:sp>
      <p:sp>
        <p:nvSpPr>
          <p:cNvPr id="57" name="Google Shape;1921;p17">
            <a:extLst>
              <a:ext uri="{FF2B5EF4-FFF2-40B4-BE49-F238E27FC236}">
                <a16:creationId xmlns:a16="http://schemas.microsoft.com/office/drawing/2014/main" id="{631C427C-8F5E-48D6-AD47-E21741EAA15B}"/>
              </a:ext>
            </a:extLst>
          </p:cNvPr>
          <p:cNvSpPr txBox="1">
            <a:spLocks/>
          </p:cNvSpPr>
          <p:nvPr/>
        </p:nvSpPr>
        <p:spPr>
          <a:xfrm>
            <a:off x="1056362" y="3469905"/>
            <a:ext cx="6652015" cy="1428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GB" sz="1800" i="1" dirty="0">
                <a:solidFill>
                  <a:srgbClr val="FF6600"/>
                </a:solidFill>
                <a:latin typeface="Merriweather" panose="020B0604020202020204" charset="0"/>
              </a:rPr>
              <a:t>‘</a:t>
            </a:r>
            <a:r>
              <a:rPr lang="en-GB" sz="1800" i="1" dirty="0" err="1">
                <a:solidFill>
                  <a:srgbClr val="FF6600"/>
                </a:solidFill>
                <a:latin typeface="Merriweather" panose="020B0604020202020204" charset="0"/>
              </a:rPr>
              <a:t>xxxx</a:t>
            </a:r>
            <a:r>
              <a:rPr lang="en-GB" sz="1800" i="1" dirty="0">
                <a:solidFill>
                  <a:srgbClr val="FF6600"/>
                </a:solidFill>
                <a:latin typeface="Merriweather" panose="020B0604020202020204" charset="0"/>
              </a:rPr>
              <a:t>’ - G </a:t>
            </a:r>
          </a:p>
        </p:txBody>
      </p:sp>
      <p:sp>
        <p:nvSpPr>
          <p:cNvPr id="58" name="Google Shape;466;p34">
            <a:extLst>
              <a:ext uri="{FF2B5EF4-FFF2-40B4-BE49-F238E27FC236}">
                <a16:creationId xmlns:a16="http://schemas.microsoft.com/office/drawing/2014/main" id="{D8EFF775-45D1-421F-A8F4-705BFC4573E2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3233460068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2F1E87-5B84-4838-BECF-D3CA07A0B837}"/>
              </a:ext>
            </a:extLst>
          </p:cNvPr>
          <p:cNvGrpSpPr/>
          <p:nvPr/>
        </p:nvGrpSpPr>
        <p:grpSpPr>
          <a:xfrm>
            <a:off x="349765" y="742045"/>
            <a:ext cx="2903713" cy="4129905"/>
            <a:chOff x="339489" y="160800"/>
            <a:chExt cx="3194084" cy="454289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DD3647-394D-436F-A286-E1AF302B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493" y="564982"/>
              <a:ext cx="3033245" cy="3722773"/>
            </a:xfrm>
            <a:prstGeom prst="rect">
              <a:avLst/>
            </a:prstGeom>
          </p:spPr>
        </p:pic>
        <p:grpSp>
          <p:nvGrpSpPr>
            <p:cNvPr id="10" name="Google Shape;967;p32">
              <a:extLst>
                <a:ext uri="{FF2B5EF4-FFF2-40B4-BE49-F238E27FC236}">
                  <a16:creationId xmlns:a16="http://schemas.microsoft.com/office/drawing/2014/main" id="{882F1D43-3681-42B6-A1FF-EA91D5928CBB}"/>
                </a:ext>
              </a:extLst>
            </p:cNvPr>
            <p:cNvGrpSpPr/>
            <p:nvPr/>
          </p:nvGrpSpPr>
          <p:grpSpPr>
            <a:xfrm>
              <a:off x="339489" y="160800"/>
              <a:ext cx="3194084" cy="4542895"/>
              <a:chOff x="2112475" y="238125"/>
              <a:chExt cx="3395050" cy="5238750"/>
            </a:xfrm>
          </p:grpSpPr>
          <p:sp>
            <p:nvSpPr>
              <p:cNvPr id="11" name="Google Shape;968;p32">
                <a:extLst>
                  <a:ext uri="{FF2B5EF4-FFF2-40B4-BE49-F238E27FC236}">
                    <a16:creationId xmlns:a16="http://schemas.microsoft.com/office/drawing/2014/main" id="{C3588582-BFBF-4213-85C4-EE0B4219F90C}"/>
                  </a:ext>
                </a:extLst>
              </p:cNvPr>
              <p:cNvSpPr/>
              <p:nvPr/>
            </p:nvSpPr>
            <p:spPr>
              <a:xfrm>
                <a:off x="2112475" y="238125"/>
                <a:ext cx="3395050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214313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69;p32">
                <a:extLst>
                  <a:ext uri="{FF2B5EF4-FFF2-40B4-BE49-F238E27FC236}">
                    <a16:creationId xmlns:a16="http://schemas.microsoft.com/office/drawing/2014/main" id="{0A4D54F5-CEDA-4376-863F-9C61D75B2EED}"/>
                  </a:ext>
                </a:extLst>
              </p:cNvPr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bg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70;p32">
                <a:extLst>
                  <a:ext uri="{FF2B5EF4-FFF2-40B4-BE49-F238E27FC236}">
                    <a16:creationId xmlns:a16="http://schemas.microsoft.com/office/drawing/2014/main" id="{5C949C7D-2F32-4738-BD10-1CBC55FC520B}"/>
                  </a:ext>
                </a:extLst>
              </p:cNvPr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71;p32">
                <a:extLst>
                  <a:ext uri="{FF2B5EF4-FFF2-40B4-BE49-F238E27FC236}">
                    <a16:creationId xmlns:a16="http://schemas.microsoft.com/office/drawing/2014/main" id="{B09C604D-AF8B-4C48-9252-36C4C87D1137}"/>
                  </a:ext>
                </a:extLst>
              </p:cNvPr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7A7E19E-7DB2-4E98-9D25-3F7A99FD0ED7}"/>
              </a:ext>
            </a:extLst>
          </p:cNvPr>
          <p:cNvSpPr txBox="1">
            <a:spLocks/>
          </p:cNvSpPr>
          <p:nvPr/>
        </p:nvSpPr>
        <p:spPr>
          <a:xfrm>
            <a:off x="349766" y="38326"/>
            <a:ext cx="8309316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atin typeface="Amatic SC" panose="020B0604020202020204" charset="-79"/>
                <a:cs typeface="Amatic SC" panose="020B0604020202020204" charset="-79"/>
              </a:rPr>
              <a:t>XXX</a:t>
            </a:r>
          </a:p>
        </p:txBody>
      </p:sp>
      <p:sp>
        <p:nvSpPr>
          <p:cNvPr id="23" name="Google Shape;466;p34">
            <a:extLst>
              <a:ext uri="{FF2B5EF4-FFF2-40B4-BE49-F238E27FC236}">
                <a16:creationId xmlns:a16="http://schemas.microsoft.com/office/drawing/2014/main" id="{F44BE7C1-2BD5-4E5B-B253-A7B31EE3594D}"/>
              </a:ext>
            </a:extLst>
          </p:cNvPr>
          <p:cNvSpPr txBox="1">
            <a:spLocks/>
          </p:cNvSpPr>
          <p:nvPr/>
        </p:nvSpPr>
        <p:spPr>
          <a:xfrm>
            <a:off x="5163035" y="937896"/>
            <a:ext cx="2217518" cy="38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n-GB" sz="2000" b="1" dirty="0">
                <a:solidFill>
                  <a:srgbClr val="00B050"/>
                </a:solidFill>
                <a:latin typeface="Nixie One"/>
                <a:ea typeface="Nixie One"/>
                <a:cs typeface="Nixie One"/>
                <a:sym typeface="Nixie One"/>
              </a:rPr>
              <a:t>DEPLOYMENTS</a:t>
            </a:r>
          </a:p>
        </p:txBody>
      </p:sp>
      <p:sp>
        <p:nvSpPr>
          <p:cNvPr id="24" name="Google Shape;466;p34">
            <a:extLst>
              <a:ext uri="{FF2B5EF4-FFF2-40B4-BE49-F238E27FC236}">
                <a16:creationId xmlns:a16="http://schemas.microsoft.com/office/drawing/2014/main" id="{45642EF6-6E0A-46FC-B458-57A1F05C3AC3}"/>
              </a:ext>
            </a:extLst>
          </p:cNvPr>
          <p:cNvSpPr txBox="1">
            <a:spLocks/>
          </p:cNvSpPr>
          <p:nvPr/>
        </p:nvSpPr>
        <p:spPr>
          <a:xfrm>
            <a:off x="3398663" y="1572126"/>
            <a:ext cx="5177900" cy="320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457200" lvl="1" indent="0">
              <a:buClr>
                <a:srgbClr val="00B050"/>
              </a:buClr>
              <a:buSzPct val="120000"/>
              <a:buNone/>
            </a:pPr>
            <a:endParaRPr lang="en-GB" sz="8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 err="1"/>
              <a:t>xxxx</a:t>
            </a:r>
            <a:endParaRPr lang="en-GB" sz="14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b="1" dirty="0" err="1">
                <a:highlight>
                  <a:srgbClr val="00FF00"/>
                </a:highlight>
              </a:rPr>
              <a:t>xxxx</a:t>
            </a:r>
            <a:endParaRPr lang="en-GB" sz="1400" dirty="0">
              <a:highlight>
                <a:srgbClr val="00FF00"/>
              </a:highlight>
            </a:endParaRPr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1860781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50716F-40B6-439B-8DF0-E588AD28B8EF}"/>
              </a:ext>
            </a:extLst>
          </p:cNvPr>
          <p:cNvGrpSpPr/>
          <p:nvPr/>
        </p:nvGrpSpPr>
        <p:grpSpPr>
          <a:xfrm>
            <a:off x="6038380" y="1031125"/>
            <a:ext cx="1836923" cy="3810143"/>
            <a:chOff x="6954988" y="823990"/>
            <a:chExt cx="1836923" cy="38101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5FA1F0-7D99-410C-AA36-C342010DC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1561" y="1166708"/>
              <a:ext cx="1747439" cy="3127974"/>
            </a:xfrm>
            <a:prstGeom prst="rect">
              <a:avLst/>
            </a:prstGeom>
          </p:spPr>
        </p:pic>
        <p:grpSp>
          <p:nvGrpSpPr>
            <p:cNvPr id="15" name="Google Shape;956;p31">
              <a:extLst>
                <a:ext uri="{FF2B5EF4-FFF2-40B4-BE49-F238E27FC236}">
                  <a16:creationId xmlns:a16="http://schemas.microsoft.com/office/drawing/2014/main" id="{22612073-2E21-4815-80F0-4C45BB156EE3}"/>
                </a:ext>
              </a:extLst>
            </p:cNvPr>
            <p:cNvGrpSpPr/>
            <p:nvPr/>
          </p:nvGrpSpPr>
          <p:grpSpPr>
            <a:xfrm>
              <a:off x="6954988" y="823990"/>
              <a:ext cx="1836923" cy="3810143"/>
              <a:chOff x="2547150" y="238125"/>
              <a:chExt cx="2525675" cy="5238750"/>
            </a:xfrm>
            <a:solidFill>
              <a:schemeClr val="tx1"/>
            </a:solidFill>
          </p:grpSpPr>
          <p:sp>
            <p:nvSpPr>
              <p:cNvPr id="16" name="Google Shape;957;p31">
                <a:extLst>
                  <a:ext uri="{FF2B5EF4-FFF2-40B4-BE49-F238E27FC236}">
                    <a16:creationId xmlns:a16="http://schemas.microsoft.com/office/drawing/2014/main" id="{B91E1806-818C-4A06-AAB8-387F8E9A8B58}"/>
                  </a:ext>
                </a:extLst>
              </p:cNvPr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214313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58;p31">
                <a:extLst>
                  <a:ext uri="{FF2B5EF4-FFF2-40B4-BE49-F238E27FC236}">
                    <a16:creationId xmlns:a16="http://schemas.microsoft.com/office/drawing/2014/main" id="{F8A036F8-6A03-4F2A-AB66-B6FC8A3ECC05}"/>
                  </a:ext>
                </a:extLst>
              </p:cNvPr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accent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59;p31">
                <a:extLst>
                  <a:ext uri="{FF2B5EF4-FFF2-40B4-BE49-F238E27FC236}">
                    <a16:creationId xmlns:a16="http://schemas.microsoft.com/office/drawing/2014/main" id="{1D3E2335-1781-4A93-B245-0F80AEE2DDD6}"/>
                  </a:ext>
                </a:extLst>
              </p:cNvPr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0;p31">
                <a:extLst>
                  <a:ext uri="{FF2B5EF4-FFF2-40B4-BE49-F238E27FC236}">
                    <a16:creationId xmlns:a16="http://schemas.microsoft.com/office/drawing/2014/main" id="{6B0AD374-1B4B-45E7-B463-0DF3FB8BA4DC}"/>
                  </a:ext>
                </a:extLst>
              </p:cNvPr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" name="Google Shape;466;p34">
            <a:extLst>
              <a:ext uri="{FF2B5EF4-FFF2-40B4-BE49-F238E27FC236}">
                <a16:creationId xmlns:a16="http://schemas.microsoft.com/office/drawing/2014/main" id="{ABB514D1-F5FD-42CA-AFCA-E0FF2BCB88DA}"/>
              </a:ext>
            </a:extLst>
          </p:cNvPr>
          <p:cNvSpPr txBox="1">
            <a:spLocks/>
          </p:cNvSpPr>
          <p:nvPr/>
        </p:nvSpPr>
        <p:spPr>
          <a:xfrm>
            <a:off x="860964" y="1031125"/>
            <a:ext cx="5177900" cy="363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457200" lvl="1" indent="0">
              <a:buClr>
                <a:srgbClr val="00B050"/>
              </a:buClr>
              <a:buSzPct val="120000"/>
              <a:buNone/>
            </a:pPr>
            <a:endParaRPr lang="en-GB" sz="14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dirty="0"/>
              <a:t>XXXX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  <a:p>
            <a:pPr marL="457200" lvl="1" indent="0">
              <a:buClr>
                <a:srgbClr val="00B050"/>
              </a:buClr>
              <a:buSzPct val="120000"/>
              <a:buNone/>
            </a:pPr>
            <a:endParaRPr lang="en-GB" sz="1400" dirty="0"/>
          </a:p>
          <a:p>
            <a:pPr marL="285750" indent="-285750">
              <a:buSzPct val="120000"/>
              <a:buFont typeface="Microsoft GothicNeo" panose="020B0503020000020004" pitchFamily="34" charset="-127"/>
              <a:buChar char="ꖴ"/>
            </a:pPr>
            <a:r>
              <a:rPr lang="en-GB" sz="1400" b="1" dirty="0">
                <a:highlight>
                  <a:srgbClr val="FFFF00"/>
                </a:highlight>
              </a:rPr>
              <a:t>XXXXX</a:t>
            </a:r>
          </a:p>
          <a:p>
            <a:pPr marL="742950" lvl="1" indent="-285750">
              <a:buClr>
                <a:srgbClr val="00B050"/>
              </a:buClr>
              <a:buSzPct val="120000"/>
              <a:buFont typeface="Microsoft GothicNeo" panose="020B0500000101010101" pitchFamily="34" charset="-127"/>
              <a:buChar char="»"/>
            </a:pPr>
            <a:r>
              <a:rPr lang="en-GB" sz="1400" dirty="0"/>
              <a:t>XXX</a:t>
            </a:r>
          </a:p>
        </p:txBody>
      </p:sp>
      <p:sp>
        <p:nvSpPr>
          <p:cNvPr id="26" name="Google Shape;466;p34">
            <a:extLst>
              <a:ext uri="{FF2B5EF4-FFF2-40B4-BE49-F238E27FC236}">
                <a16:creationId xmlns:a16="http://schemas.microsoft.com/office/drawing/2014/main" id="{39149C9F-8FD2-4854-ABD2-ABFB6FEF0FA5}"/>
              </a:ext>
            </a:extLst>
          </p:cNvPr>
          <p:cNvSpPr txBox="1">
            <a:spLocks/>
          </p:cNvSpPr>
          <p:nvPr/>
        </p:nvSpPr>
        <p:spPr>
          <a:xfrm>
            <a:off x="429481" y="937897"/>
            <a:ext cx="2305697" cy="34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r">
              <a:buFont typeface="Merriweather"/>
              <a:buNone/>
            </a:pPr>
            <a:r>
              <a:rPr lang="en-GB" sz="2000" b="1" dirty="0">
                <a:solidFill>
                  <a:srgbClr val="0A1F8F"/>
                </a:solidFill>
                <a:latin typeface="Nixie One"/>
                <a:ea typeface="Nixie One"/>
                <a:cs typeface="Nixie One"/>
                <a:sym typeface="Nixie One"/>
              </a:rPr>
              <a:t>COMING SOON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FBB60D6-F7A9-4BFE-B005-281A9EFEA9ED}"/>
              </a:ext>
            </a:extLst>
          </p:cNvPr>
          <p:cNvSpPr txBox="1">
            <a:spLocks/>
          </p:cNvSpPr>
          <p:nvPr/>
        </p:nvSpPr>
        <p:spPr>
          <a:xfrm>
            <a:off x="349766" y="38326"/>
            <a:ext cx="8309316" cy="8853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atin typeface="Amatic SC" panose="020B0604020202020204" charset="-79"/>
                <a:cs typeface="Amatic SC" panose="020B0604020202020204" charset="-79"/>
              </a:rPr>
              <a:t>xxx</a:t>
            </a:r>
          </a:p>
        </p:txBody>
      </p:sp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9E98F8-7513-4D53-B515-B37FE6DD7A31}"/>
              </a:ext>
            </a:extLst>
          </p:cNvPr>
          <p:cNvGrpSpPr/>
          <p:nvPr/>
        </p:nvGrpSpPr>
        <p:grpSpPr>
          <a:xfrm>
            <a:off x="6384757" y="1082040"/>
            <a:ext cx="1780673" cy="421999"/>
            <a:chOff x="6384757" y="1103929"/>
            <a:chExt cx="1780673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C14B15-33B2-4186-AF15-2FDE08B2ACB9}"/>
                </a:ext>
              </a:extLst>
            </p:cNvPr>
            <p:cNvSpPr/>
            <p:nvPr/>
          </p:nvSpPr>
          <p:spPr>
            <a:xfrm>
              <a:off x="6392780" y="1109959"/>
              <a:ext cx="1708482" cy="373936"/>
            </a:xfrm>
            <a:prstGeom prst="rect">
              <a:avLst/>
            </a:prstGeom>
            <a:solidFill>
              <a:srgbClr val="DB0F10"/>
            </a:solidFill>
            <a:ln>
              <a:solidFill>
                <a:srgbClr val="DB0F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3DB6A0-9823-43E7-88A9-485BCE0AD745}"/>
                </a:ext>
              </a:extLst>
            </p:cNvPr>
            <p:cNvSpPr/>
            <p:nvPr/>
          </p:nvSpPr>
          <p:spPr>
            <a:xfrm>
              <a:off x="6384757" y="1103929"/>
              <a:ext cx="17806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 NEWS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22944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1622750" y="648000"/>
            <a:ext cx="2850189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</a:rPr>
              <a:t>R</a:t>
            </a:r>
            <a:r>
              <a:rPr lang="en" sz="5400" dirty="0">
                <a:solidFill>
                  <a:schemeClr val="lt1"/>
                </a:solidFill>
              </a:rPr>
              <a:t>890,526,124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043" name="Google Shape;2043;p29"/>
          <p:cNvSpPr txBox="1">
            <a:spLocks noGrp="1"/>
          </p:cNvSpPr>
          <p:nvPr>
            <p:ph type="subTitle" idx="4294967295"/>
          </p:nvPr>
        </p:nvSpPr>
        <p:spPr>
          <a:xfrm>
            <a:off x="1622751" y="1419955"/>
            <a:ext cx="286512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That’s a lot of money</a:t>
            </a:r>
            <a:endParaRPr sz="2000" dirty="0"/>
          </a:p>
        </p:txBody>
      </p:sp>
      <p:sp>
        <p:nvSpPr>
          <p:cNvPr id="2044" name="Google Shape;2044;p29"/>
          <p:cNvSpPr txBox="1">
            <a:spLocks noGrp="1"/>
          </p:cNvSpPr>
          <p:nvPr>
            <p:ph type="ctrTitle" idx="4294967295"/>
          </p:nvPr>
        </p:nvSpPr>
        <p:spPr>
          <a:xfrm>
            <a:off x="762000" y="3276900"/>
            <a:ext cx="4229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100%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045" name="Google Shape;2045;p29"/>
          <p:cNvSpPr txBox="1">
            <a:spLocks noGrp="1"/>
          </p:cNvSpPr>
          <p:nvPr>
            <p:ph type="subTitle" idx="4294967295"/>
          </p:nvPr>
        </p:nvSpPr>
        <p:spPr>
          <a:xfrm>
            <a:off x="1470660" y="3925909"/>
            <a:ext cx="310134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highlight>
                  <a:srgbClr val="00FF00"/>
                </a:highlight>
              </a:rPr>
              <a:t>GREAT</a:t>
            </a:r>
            <a:r>
              <a:rPr lang="en" sz="2000" dirty="0">
                <a:highlight>
                  <a:srgbClr val="00FF00"/>
                </a:highlight>
              </a:rPr>
              <a:t> </a:t>
            </a:r>
            <a:r>
              <a:rPr lang="en-US" sz="2000" dirty="0">
                <a:highlight>
                  <a:srgbClr val="00FF00"/>
                </a:highlight>
              </a:rPr>
              <a:t>SUCCESS!!</a:t>
            </a:r>
            <a:r>
              <a:rPr lang="en" sz="2000" dirty="0">
                <a:highlight>
                  <a:srgbClr val="00FF00"/>
                </a:highlight>
              </a:rPr>
              <a:t>!</a:t>
            </a:r>
            <a:endParaRPr sz="2000" dirty="0">
              <a:highlight>
                <a:srgbClr val="00FF00"/>
              </a:highlight>
            </a:endParaRPr>
          </a:p>
        </p:txBody>
      </p:sp>
      <p:sp>
        <p:nvSpPr>
          <p:cNvPr id="2046" name="Google Shape;2046;p29"/>
          <p:cNvSpPr txBox="1">
            <a:spLocks noGrp="1"/>
          </p:cNvSpPr>
          <p:nvPr>
            <p:ph type="ctrTitle" idx="4294967295"/>
          </p:nvPr>
        </p:nvSpPr>
        <p:spPr>
          <a:xfrm>
            <a:off x="1622751" y="1898995"/>
            <a:ext cx="2751129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185,244 users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2047" name="Google Shape;2047;p29"/>
          <p:cNvSpPr txBox="1">
            <a:spLocks noGrp="1"/>
          </p:cNvSpPr>
          <p:nvPr>
            <p:ph type="subTitle" idx="4294967295"/>
          </p:nvPr>
        </p:nvSpPr>
        <p:spPr>
          <a:xfrm>
            <a:off x="1622751" y="2548004"/>
            <a:ext cx="2751129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And a lot of users</a:t>
            </a:r>
            <a:endParaRPr sz="2000" dirty="0"/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3CE959C9-13EF-420D-BC2F-4A352CE4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8" b="98021" l="556" r="96778">
                        <a14:foregroundMark x1="13444" y1="29479" x2="556" y2="17500"/>
                        <a14:foregroundMark x1="37000" y1="8229" x2="40222" y2="18854"/>
                        <a14:foregroundMark x1="66667" y1="43854" x2="81222" y2="41146"/>
                        <a14:foregroundMark x1="81222" y1="41146" x2="82111" y2="41146"/>
                        <a14:foregroundMark x1="84889" y1="35521" x2="93556" y2="45104"/>
                        <a14:foregroundMark x1="96444" y1="40521" x2="92778" y2="50521"/>
                        <a14:foregroundMark x1="96778" y1="53438" x2="87111" y2="56563"/>
                        <a14:foregroundMark x1="87111" y1="56563" x2="75333" y2="56250"/>
                        <a14:foregroundMark x1="75333" y1="56250" x2="70778" y2="53333"/>
                        <a14:foregroundMark x1="44889" y1="19167" x2="40333" y2="30208"/>
                        <a14:foregroundMark x1="32333" y1="18542" x2="32222" y2="26771"/>
                        <a14:foregroundMark x1="34556" y1="2188" x2="35000" y2="6042"/>
                        <a14:foregroundMark x1="61000" y1="88542" x2="58444" y2="93438"/>
                        <a14:foregroundMark x1="46222" y1="91875" x2="44000" y2="93854"/>
                        <a14:foregroundMark x1="35667" y1="46042" x2="40333" y2="60000"/>
                        <a14:foregroundMark x1="40333" y1="60000" x2="40333" y2="60938"/>
                        <a14:foregroundMark x1="38889" y1="58021" x2="41333" y2="67396"/>
                        <a14:foregroundMark x1="40556" y1="72083" x2="37889" y2="63125"/>
                        <a14:foregroundMark x1="38222" y1="68021" x2="29333" y2="51042"/>
                        <a14:foregroundMark x1="29333" y1="51042" x2="34556" y2="46042"/>
                        <a14:foregroundMark x1="30556" y1="55521" x2="39333" y2="64167"/>
                        <a14:foregroundMark x1="39333" y1="64167" x2="43222" y2="65313"/>
                        <a14:foregroundMark x1="38889" y1="62187" x2="29667" y2="60313"/>
                        <a14:foregroundMark x1="38889" y1="66771" x2="29667" y2="64375"/>
                        <a14:foregroundMark x1="57333" y1="97813" x2="63000" y2="96875"/>
                        <a14:foregroundMark x1="47560" y1="97749" x2="45667" y2="97708"/>
                        <a14:foregroundMark x1="55333" y1="97917" x2="50988" y2="97823"/>
                        <a14:foregroundMark x1="49778" y1="94167" x2="49778" y2="94167"/>
                        <a14:foregroundMark x1="51222" y1="93854" x2="53444" y2="93750"/>
                        <a14:foregroundMark x1="64889" y1="95313" x2="64889" y2="95313"/>
                        <a14:foregroundMark x1="40333" y1="94271" x2="40333" y2="94271"/>
                        <a14:foregroundMark x1="41222" y1="94063" x2="37667" y2="94792"/>
                        <a14:foregroundMark x1="38667" y1="94063" x2="42889" y2="98021"/>
                        <a14:foregroundMark x1="44222" y1="95833" x2="44333" y2="95938"/>
                        <a14:foregroundMark x1="44333" y1="96354" x2="44333" y2="96458"/>
                        <a14:foregroundMark x1="45222" y1="96563" x2="45222" y2="96563"/>
                        <a14:foregroundMark x1="44333" y1="96146" x2="44333" y2="96146"/>
                        <a14:foregroundMark x1="44444" y1="96146" x2="44444" y2="96146"/>
                        <a14:foregroundMark x1="44889" y1="96354" x2="44889" y2="96354"/>
                        <a14:foregroundMark x1="44000" y1="96667" x2="44000" y2="96667"/>
                        <a14:foregroundMark x1="44444" y1="96354" x2="44444" y2="96354"/>
                        <a14:foregroundMark x1="44444" y1="96354" x2="44444" y2="96354"/>
                        <a14:foregroundMark x1="44444" y1="96146" x2="44889" y2="96354"/>
                        <a14:foregroundMark x1="35556" y1="96458" x2="34556" y2="96146"/>
                        <a14:backgroundMark x1="35222" y1="99271" x2="37222" y2="99167"/>
                        <a14:backgroundMark x1="38444" y1="99375" x2="40333" y2="99375"/>
                        <a14:backgroundMark x1="39889" y1="99792" x2="45222" y2="99896"/>
                        <a14:backgroundMark x1="46333" y1="99479" x2="49667" y2="9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2" y="1621525"/>
            <a:ext cx="3294054" cy="351307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0DD972-7074-4175-82F2-0B2EF88B5635}"/>
              </a:ext>
            </a:extLst>
          </p:cNvPr>
          <p:cNvSpPr/>
          <p:nvPr/>
        </p:nvSpPr>
        <p:spPr>
          <a:xfrm>
            <a:off x="1470660" y="556260"/>
            <a:ext cx="3169302" cy="4053840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2121;p36">
            <a:extLst>
              <a:ext uri="{FF2B5EF4-FFF2-40B4-BE49-F238E27FC236}">
                <a16:creationId xmlns:a16="http://schemas.microsoft.com/office/drawing/2014/main" id="{15045DD7-68E0-4A9E-9B25-21D947A56AC3}"/>
              </a:ext>
            </a:extLst>
          </p:cNvPr>
          <p:cNvSpPr txBox="1">
            <a:spLocks/>
          </p:cNvSpPr>
          <p:nvPr/>
        </p:nvSpPr>
        <p:spPr>
          <a:xfrm>
            <a:off x="4892040" y="754390"/>
            <a:ext cx="2536710" cy="8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800">
                <a:solidFill>
                  <a:schemeClr val="tx1"/>
                </a:solidFill>
                <a:highlight>
                  <a:srgbClr val="FFFF00"/>
                </a:highlight>
              </a:rPr>
              <a:t>UPDATES</a:t>
            </a:r>
            <a:endParaRPr lang="en-US" sz="4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Google Shape;2121;p36">
            <a:extLst>
              <a:ext uri="{FF2B5EF4-FFF2-40B4-BE49-F238E27FC236}">
                <a16:creationId xmlns:a16="http://schemas.microsoft.com/office/drawing/2014/main" id="{86201467-3E8A-4A41-B390-2297DA83D104}"/>
              </a:ext>
            </a:extLst>
          </p:cNvPr>
          <p:cNvSpPr txBox="1">
            <a:spLocks/>
          </p:cNvSpPr>
          <p:nvPr/>
        </p:nvSpPr>
        <p:spPr>
          <a:xfrm>
            <a:off x="4892040" y="86981"/>
            <a:ext cx="2536710" cy="89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  <a:highlight>
                  <a:srgbClr val="FFFF00"/>
                </a:highlight>
              </a:rPr>
              <a:t>MANAGERS</a:t>
            </a:r>
          </a:p>
        </p:txBody>
      </p:sp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866C9-D9D7-4741-B15C-5A6FDF88A3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97EB8F-87C5-4248-804C-1019A4EB03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26"/>
            <a:ext cx="9144000" cy="51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3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24745" y="1619250"/>
            <a:ext cx="952500" cy="952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7" name="Oval 36"/>
          <p:cNvSpPr/>
          <p:nvPr/>
        </p:nvSpPr>
        <p:spPr>
          <a:xfrm>
            <a:off x="3905250" y="1619250"/>
            <a:ext cx="1809750" cy="1809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8" name="Oval 37"/>
          <p:cNvSpPr/>
          <p:nvPr/>
        </p:nvSpPr>
        <p:spPr>
          <a:xfrm>
            <a:off x="1217083" y="619125"/>
            <a:ext cx="3238500" cy="3238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39" name="Oval 38"/>
          <p:cNvSpPr/>
          <p:nvPr/>
        </p:nvSpPr>
        <p:spPr>
          <a:xfrm>
            <a:off x="7667625" y="317500"/>
            <a:ext cx="1333500" cy="1333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0" name="Oval 39"/>
          <p:cNvSpPr/>
          <p:nvPr/>
        </p:nvSpPr>
        <p:spPr>
          <a:xfrm>
            <a:off x="7286625" y="3333750"/>
            <a:ext cx="1619250" cy="16192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1" name="Oval 40"/>
          <p:cNvSpPr/>
          <p:nvPr/>
        </p:nvSpPr>
        <p:spPr>
          <a:xfrm>
            <a:off x="3905250" y="-539751"/>
            <a:ext cx="5693834" cy="569383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2" name="Oval 41"/>
          <p:cNvSpPr/>
          <p:nvPr/>
        </p:nvSpPr>
        <p:spPr>
          <a:xfrm>
            <a:off x="-714375" y="-95250"/>
            <a:ext cx="5662084" cy="566208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4" name="TextBox 43"/>
          <p:cNvSpPr txBox="1"/>
          <p:nvPr/>
        </p:nvSpPr>
        <p:spPr>
          <a:xfrm>
            <a:off x="2343647" y="866170"/>
            <a:ext cx="2410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188" dirty="0">
                <a:solidFill>
                  <a:srgbClr val="FFD766"/>
                </a:solidFill>
                <a:latin typeface="Amatic SC" panose="020B0604020202020204" charset="-79"/>
                <a:cs typeface="Amatic SC" panose="020B0604020202020204" charset="-79"/>
              </a:rPr>
              <a:t>COMMS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05231" y="2152045"/>
            <a:ext cx="2753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188" dirty="0">
                <a:solidFill>
                  <a:srgbClr val="FFD766"/>
                </a:solidFill>
                <a:latin typeface="Amatic SC" panose="020B0604020202020204" charset="-79"/>
                <a:cs typeface="Amatic SC" panose="020B0604020202020204" charset="-79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9663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2681323">
            <a:off x="3454672" y="1454422"/>
            <a:ext cx="2234656" cy="2234656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5" name="Rectangle 44"/>
          <p:cNvSpPr/>
          <p:nvPr/>
        </p:nvSpPr>
        <p:spPr>
          <a:xfrm rot="2681323">
            <a:off x="3464878" y="1454421"/>
            <a:ext cx="2234656" cy="2234656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8" name="Rectangle 47"/>
          <p:cNvSpPr/>
          <p:nvPr/>
        </p:nvSpPr>
        <p:spPr>
          <a:xfrm rot="2681323">
            <a:off x="3384560" y="1382608"/>
            <a:ext cx="2378283" cy="2378283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6" name="Rectangle 45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47" name="Rectangle 46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1F1524"/>
          </a:solidFill>
          <a:ln w="38100">
            <a:solidFill>
              <a:srgbClr val="1F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5"/>
          </a:p>
        </p:txBody>
      </p:sp>
      <p:sp>
        <p:nvSpPr>
          <p:cNvPr id="8" name="TextBox 7"/>
          <p:cNvSpPr txBox="1"/>
          <p:nvPr/>
        </p:nvSpPr>
        <p:spPr>
          <a:xfrm>
            <a:off x="2809875" y="1989860"/>
            <a:ext cx="344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-188" dirty="0">
                <a:solidFill>
                  <a:srgbClr val="FF5C5E"/>
                </a:solidFill>
                <a:latin typeface="Amatic SC" panose="020B0604020202020204" charset="-79"/>
                <a:cs typeface="Amatic SC" panose="020B0604020202020204" charset="-79"/>
              </a:rPr>
              <a:t>JULY 2020</a:t>
            </a:r>
          </a:p>
        </p:txBody>
      </p:sp>
    </p:spTree>
    <p:extLst>
      <p:ext uri="{BB962C8B-B14F-4D97-AF65-F5344CB8AC3E}">
        <p14:creationId xmlns:p14="http://schemas.microsoft.com/office/powerpoint/2010/main" val="704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80952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952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952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397911" y="1008739"/>
            <a:ext cx="5995200" cy="21860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ICT COMMS</a:t>
            </a:r>
            <a:br>
              <a:rPr lang="en-US" b="1" dirty="0"/>
            </a:br>
            <a:r>
              <a:rPr lang="en-US" b="1" dirty="0"/>
              <a:t>JULY 2020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363C61-9E6D-43D9-9FC1-06AE5625D606}"/>
              </a:ext>
            </a:extLst>
          </p:cNvPr>
          <p:cNvGrpSpPr/>
          <p:nvPr/>
        </p:nvGrpSpPr>
        <p:grpSpPr>
          <a:xfrm>
            <a:off x="5890260" y="1200150"/>
            <a:ext cx="1645920" cy="1645920"/>
            <a:chOff x="1566514" y="1205925"/>
            <a:chExt cx="1645920" cy="1645920"/>
          </a:xfrm>
        </p:grpSpPr>
        <p:sp>
          <p:nvSpPr>
            <p:cNvPr id="2056" name="Google Shape;2056;p30"/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A02ED3-F1A2-4BD6-94E4-2E1E2F31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4E7-E7B5-4C04-9E72-09BA00AFC786}"/>
              </a:ext>
            </a:extLst>
          </p:cNvPr>
          <p:cNvGrpSpPr/>
          <p:nvPr/>
        </p:nvGrpSpPr>
        <p:grpSpPr>
          <a:xfrm>
            <a:off x="7711440" y="1206500"/>
            <a:ext cx="1280160" cy="1280160"/>
            <a:chOff x="3374468" y="1205925"/>
            <a:chExt cx="2286000" cy="2286000"/>
          </a:xfrm>
        </p:grpSpPr>
        <p:sp>
          <p:nvSpPr>
            <p:cNvPr id="2055" name="Google Shape;2055;p30"/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1CDF9F-D221-4EDD-AEE4-579611A1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BF88CA-605B-4235-8F5D-05FACC8A9C69}"/>
              </a:ext>
            </a:extLst>
          </p:cNvPr>
          <p:cNvGrpSpPr/>
          <p:nvPr/>
        </p:nvGrpSpPr>
        <p:grpSpPr>
          <a:xfrm>
            <a:off x="1607820" y="1200150"/>
            <a:ext cx="1645920" cy="1645920"/>
            <a:chOff x="5800027" y="1205925"/>
            <a:chExt cx="1645921" cy="16459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C2A60-8A2F-45CC-804F-5445D40161F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21" name="Google Shape;2056;p30">
                <a:extLst>
                  <a:ext uri="{FF2B5EF4-FFF2-40B4-BE49-F238E27FC236}">
                    <a16:creationId xmlns:a16="http://schemas.microsoft.com/office/drawing/2014/main" id="{B0413F40-76B9-414D-8131-BFCD5F40155D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482AE2-457D-45DE-8BA8-46CF953E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57E3E-2C46-4EA1-89A8-A8BAC90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838E4-EB82-4685-9E61-E403288CBC1E}"/>
              </a:ext>
            </a:extLst>
          </p:cNvPr>
          <p:cNvGrpSpPr/>
          <p:nvPr/>
        </p:nvGrpSpPr>
        <p:grpSpPr>
          <a:xfrm>
            <a:off x="152400" y="1200150"/>
            <a:ext cx="1280160" cy="1280160"/>
            <a:chOff x="7728277" y="1205925"/>
            <a:chExt cx="1280160" cy="1280160"/>
          </a:xfrm>
        </p:grpSpPr>
        <p:sp>
          <p:nvSpPr>
            <p:cNvPr id="20" name="Google Shape;2055;p30">
              <a:extLst>
                <a:ext uri="{FF2B5EF4-FFF2-40B4-BE49-F238E27FC236}">
                  <a16:creationId xmlns:a16="http://schemas.microsoft.com/office/drawing/2014/main" id="{D5C57DC1-7DD0-45ED-BA23-6BB3C949B34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4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E1A86EB2-9C63-4955-B64E-1659620B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17947-968B-4DEB-A7D8-8F11C9B45EE2}"/>
              </a:ext>
            </a:extLst>
          </p:cNvPr>
          <p:cNvGrpSpPr/>
          <p:nvPr/>
        </p:nvGrpSpPr>
        <p:grpSpPr>
          <a:xfrm>
            <a:off x="3429000" y="1221031"/>
            <a:ext cx="2286000" cy="2286000"/>
            <a:chOff x="135563" y="1205925"/>
            <a:chExt cx="1280160" cy="1280160"/>
          </a:xfrm>
        </p:grpSpPr>
        <p:sp>
          <p:nvSpPr>
            <p:cNvPr id="2054" name="Google Shape;2054;p30"/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5" name="Picture 8" descr="Maggie Simpson | Simpsons Wiki | Fandom">
              <a:extLst>
                <a:ext uri="{FF2B5EF4-FFF2-40B4-BE49-F238E27FC236}">
                  <a16:creationId xmlns:a16="http://schemas.microsoft.com/office/drawing/2014/main" id="{0557BDCD-AF5A-45E1-9460-DE708B632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FD1FF60-1E40-4036-9215-6741F5582927}"/>
              </a:ext>
            </a:extLst>
          </p:cNvPr>
          <p:cNvGrpSpPr/>
          <p:nvPr/>
        </p:nvGrpSpPr>
        <p:grpSpPr>
          <a:xfrm>
            <a:off x="9277545" y="1200150"/>
            <a:ext cx="1280160" cy="1280160"/>
            <a:chOff x="7728277" y="1205925"/>
            <a:chExt cx="1280160" cy="1280160"/>
          </a:xfrm>
        </p:grpSpPr>
        <p:sp>
          <p:nvSpPr>
            <p:cNvPr id="116" name="Google Shape;2055;p30">
              <a:extLst>
                <a:ext uri="{FF2B5EF4-FFF2-40B4-BE49-F238E27FC236}">
                  <a16:creationId xmlns:a16="http://schemas.microsoft.com/office/drawing/2014/main" id="{45DED3BC-49CE-4D27-B432-68C71074843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7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441445B3-6D60-4830-AF73-9E8B8EEE7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4532D7-252D-4428-822D-0E0DF62743C9}"/>
              </a:ext>
            </a:extLst>
          </p:cNvPr>
          <p:cNvGrpSpPr/>
          <p:nvPr/>
        </p:nvGrpSpPr>
        <p:grpSpPr>
          <a:xfrm>
            <a:off x="-1413705" y="1206500"/>
            <a:ext cx="1280160" cy="1280160"/>
            <a:chOff x="3374468" y="1205925"/>
            <a:chExt cx="2286000" cy="2286000"/>
          </a:xfrm>
        </p:grpSpPr>
        <p:sp>
          <p:nvSpPr>
            <p:cNvPr id="119" name="Google Shape;2055;p30">
              <a:extLst>
                <a:ext uri="{FF2B5EF4-FFF2-40B4-BE49-F238E27FC236}">
                  <a16:creationId xmlns:a16="http://schemas.microsoft.com/office/drawing/2014/main" id="{400CBAA1-B0E8-48F6-BE82-4259BEC42DBC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7356D9D-46A3-4151-A227-202CF051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71CF619-8B0A-4968-8F17-CD4AA6ED094E}"/>
              </a:ext>
            </a:extLst>
          </p:cNvPr>
          <p:cNvSpPr txBox="1"/>
          <p:nvPr/>
        </p:nvSpPr>
        <p:spPr>
          <a:xfrm>
            <a:off x="3100103" y="4181202"/>
            <a:ext cx="341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NEWBIES</a:t>
            </a:r>
          </a:p>
        </p:txBody>
      </p:sp>
      <p:sp>
        <p:nvSpPr>
          <p:cNvPr id="145" name="Google Shape;1983;p25">
            <a:extLst>
              <a:ext uri="{FF2B5EF4-FFF2-40B4-BE49-F238E27FC236}">
                <a16:creationId xmlns:a16="http://schemas.microsoft.com/office/drawing/2014/main" id="{71281581-0166-4A4E-8C95-52534DEAE678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841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363C61-9E6D-43D9-9FC1-06AE5625D606}"/>
              </a:ext>
            </a:extLst>
          </p:cNvPr>
          <p:cNvGrpSpPr/>
          <p:nvPr/>
        </p:nvGrpSpPr>
        <p:grpSpPr>
          <a:xfrm>
            <a:off x="3485529" y="1200150"/>
            <a:ext cx="2286000" cy="2286000"/>
            <a:chOff x="1566514" y="1205925"/>
            <a:chExt cx="1645920" cy="1645920"/>
          </a:xfrm>
        </p:grpSpPr>
        <p:sp>
          <p:nvSpPr>
            <p:cNvPr id="2056" name="Google Shape;2056;p30"/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A02ED3-F1A2-4BD6-94E4-2E1E2F31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4E7-E7B5-4C04-9E72-09BA00AFC786}"/>
              </a:ext>
            </a:extLst>
          </p:cNvPr>
          <p:cNvGrpSpPr/>
          <p:nvPr/>
        </p:nvGrpSpPr>
        <p:grpSpPr>
          <a:xfrm>
            <a:off x="5974460" y="1206500"/>
            <a:ext cx="1645920" cy="1645920"/>
            <a:chOff x="3374468" y="1205925"/>
            <a:chExt cx="2286000" cy="2286000"/>
          </a:xfrm>
        </p:grpSpPr>
        <p:sp>
          <p:nvSpPr>
            <p:cNvPr id="2055" name="Google Shape;2055;p30"/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1CDF9F-D221-4EDD-AEE4-579611A1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BF88CA-605B-4235-8F5D-05FACC8A9C69}"/>
              </a:ext>
            </a:extLst>
          </p:cNvPr>
          <p:cNvGrpSpPr/>
          <p:nvPr/>
        </p:nvGrpSpPr>
        <p:grpSpPr>
          <a:xfrm>
            <a:off x="153587" y="1200150"/>
            <a:ext cx="1280160" cy="1280160"/>
            <a:chOff x="5800027" y="1205925"/>
            <a:chExt cx="1645921" cy="16459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C2A60-8A2F-45CC-804F-5445D40161F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21" name="Google Shape;2056;p30">
                <a:extLst>
                  <a:ext uri="{FF2B5EF4-FFF2-40B4-BE49-F238E27FC236}">
                    <a16:creationId xmlns:a16="http://schemas.microsoft.com/office/drawing/2014/main" id="{B0413F40-76B9-414D-8131-BFCD5F40155D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482AE2-457D-45DE-8BA8-46CF953E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57E3E-2C46-4EA1-89A8-A8BAC90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838E4-EB82-4685-9E61-E403288CBC1E}"/>
              </a:ext>
            </a:extLst>
          </p:cNvPr>
          <p:cNvGrpSpPr/>
          <p:nvPr/>
        </p:nvGrpSpPr>
        <p:grpSpPr>
          <a:xfrm>
            <a:off x="-1301833" y="1200150"/>
            <a:ext cx="1280160" cy="1280160"/>
            <a:chOff x="7728277" y="1205925"/>
            <a:chExt cx="1280160" cy="1280160"/>
          </a:xfrm>
        </p:grpSpPr>
        <p:sp>
          <p:nvSpPr>
            <p:cNvPr id="20" name="Google Shape;2055;p30">
              <a:extLst>
                <a:ext uri="{FF2B5EF4-FFF2-40B4-BE49-F238E27FC236}">
                  <a16:creationId xmlns:a16="http://schemas.microsoft.com/office/drawing/2014/main" id="{D5C57DC1-7DD0-45ED-BA23-6BB3C949B34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4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E1A86EB2-9C63-4955-B64E-1659620B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17947-968B-4DEB-A7D8-8F11C9B45EE2}"/>
              </a:ext>
            </a:extLst>
          </p:cNvPr>
          <p:cNvGrpSpPr/>
          <p:nvPr/>
        </p:nvGrpSpPr>
        <p:grpSpPr>
          <a:xfrm>
            <a:off x="1636678" y="1221031"/>
            <a:ext cx="1645920" cy="1645920"/>
            <a:chOff x="135563" y="1205925"/>
            <a:chExt cx="1280160" cy="1280160"/>
          </a:xfrm>
        </p:grpSpPr>
        <p:sp>
          <p:nvSpPr>
            <p:cNvPr id="2054" name="Google Shape;2054;p30"/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5" name="Picture 8" descr="Maggie Simpson | Simpsons Wiki | Fandom">
              <a:extLst>
                <a:ext uri="{FF2B5EF4-FFF2-40B4-BE49-F238E27FC236}">
                  <a16:creationId xmlns:a16="http://schemas.microsoft.com/office/drawing/2014/main" id="{0557BDCD-AF5A-45E1-9460-DE708B632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FD1FF60-1E40-4036-9215-6741F5582927}"/>
              </a:ext>
            </a:extLst>
          </p:cNvPr>
          <p:cNvGrpSpPr/>
          <p:nvPr/>
        </p:nvGrpSpPr>
        <p:grpSpPr>
          <a:xfrm>
            <a:off x="7823312" y="1200150"/>
            <a:ext cx="1280160" cy="1280160"/>
            <a:chOff x="7728277" y="1205925"/>
            <a:chExt cx="1280160" cy="1280160"/>
          </a:xfrm>
        </p:grpSpPr>
        <p:sp>
          <p:nvSpPr>
            <p:cNvPr id="116" name="Google Shape;2055;p30">
              <a:extLst>
                <a:ext uri="{FF2B5EF4-FFF2-40B4-BE49-F238E27FC236}">
                  <a16:creationId xmlns:a16="http://schemas.microsoft.com/office/drawing/2014/main" id="{45DED3BC-49CE-4D27-B432-68C71074843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7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441445B3-6D60-4830-AF73-9E8B8EEE7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4532D7-252D-4428-822D-0E0DF62743C9}"/>
              </a:ext>
            </a:extLst>
          </p:cNvPr>
          <p:cNvGrpSpPr/>
          <p:nvPr/>
        </p:nvGrpSpPr>
        <p:grpSpPr>
          <a:xfrm>
            <a:off x="-2867938" y="1206500"/>
            <a:ext cx="1280160" cy="1280160"/>
            <a:chOff x="3374468" y="1205925"/>
            <a:chExt cx="2286000" cy="2286000"/>
          </a:xfrm>
        </p:grpSpPr>
        <p:sp>
          <p:nvSpPr>
            <p:cNvPr id="119" name="Google Shape;2055;p30">
              <a:extLst>
                <a:ext uri="{FF2B5EF4-FFF2-40B4-BE49-F238E27FC236}">
                  <a16:creationId xmlns:a16="http://schemas.microsoft.com/office/drawing/2014/main" id="{400CBAA1-B0E8-48F6-BE82-4259BEC42DBC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7356D9D-46A3-4151-A227-202CF051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7AF288-B2C5-414D-A041-D6AB50C3447A}"/>
              </a:ext>
            </a:extLst>
          </p:cNvPr>
          <p:cNvGrpSpPr/>
          <p:nvPr/>
        </p:nvGrpSpPr>
        <p:grpSpPr>
          <a:xfrm>
            <a:off x="9242404" y="1200150"/>
            <a:ext cx="1280160" cy="1280160"/>
            <a:chOff x="5800027" y="1205925"/>
            <a:chExt cx="1645921" cy="16459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4DE271-F9B2-4794-8E2D-C142A211A17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53" name="Google Shape;2056;p30">
                <a:extLst>
                  <a:ext uri="{FF2B5EF4-FFF2-40B4-BE49-F238E27FC236}">
                    <a16:creationId xmlns:a16="http://schemas.microsoft.com/office/drawing/2014/main" id="{ED3FA999-66EA-4FDA-A6FA-9B00CFB9B347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16205EE-E5DA-478A-957F-1993914A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06D9E57-620A-4979-985C-3650085A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BDAA98-7E4B-4006-BD4D-BDD473F3C415}"/>
              </a:ext>
            </a:extLst>
          </p:cNvPr>
          <p:cNvSpPr txBox="1"/>
          <p:nvPr/>
        </p:nvSpPr>
        <p:spPr>
          <a:xfrm>
            <a:off x="3100103" y="4181202"/>
            <a:ext cx="341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BIRTHDAYS</a:t>
            </a:r>
          </a:p>
        </p:txBody>
      </p:sp>
      <p:sp>
        <p:nvSpPr>
          <p:cNvPr id="56" name="Google Shape;1983;p25">
            <a:extLst>
              <a:ext uri="{FF2B5EF4-FFF2-40B4-BE49-F238E27FC236}">
                <a16:creationId xmlns:a16="http://schemas.microsoft.com/office/drawing/2014/main" id="{DA114F0C-61A4-419E-BF0B-D661816D09D3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3052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363C61-9E6D-43D9-9FC1-06AE5625D606}"/>
              </a:ext>
            </a:extLst>
          </p:cNvPr>
          <p:cNvGrpSpPr/>
          <p:nvPr/>
        </p:nvGrpSpPr>
        <p:grpSpPr>
          <a:xfrm>
            <a:off x="1575342" y="1200150"/>
            <a:ext cx="1645920" cy="1645920"/>
            <a:chOff x="1566514" y="1205925"/>
            <a:chExt cx="1645920" cy="1645920"/>
          </a:xfrm>
        </p:grpSpPr>
        <p:sp>
          <p:nvSpPr>
            <p:cNvPr id="2056" name="Google Shape;2056;p30"/>
            <p:cNvSpPr/>
            <p:nvPr/>
          </p:nvSpPr>
          <p:spPr>
            <a:xfrm>
              <a:off x="1566514" y="1205925"/>
              <a:ext cx="1645920" cy="164592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A02ED3-F1A2-4BD6-94E4-2E1E2F31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65" b="89785" l="5348" r="89840">
                          <a14:foregroundMark x1="14973" y1="86559" x2="84492" y2="88710"/>
                          <a14:foregroundMark x1="5882" y1="82258" x2="8556" y2="87097"/>
                          <a14:foregroundMark x1="14973" y1="84409" x2="13369" y2="66129"/>
                          <a14:foregroundMark x1="27807" y1="10215" x2="28877" y2="18280"/>
                          <a14:foregroundMark x1="48663" y1="9677" x2="48663" y2="18817"/>
                          <a14:foregroundMark x1="28342" y1="8065" x2="31016" y2="14516"/>
                          <a14:foregroundMark x1="66845" y1="10753" x2="64706" y2="16129"/>
                          <a14:foregroundMark x1="67380" y1="9677" x2="66845" y2="11290"/>
                          <a14:foregroundMark x1="16578" y1="83333" x2="36898" y2="827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205" y="1484282"/>
              <a:ext cx="1013583" cy="10018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6F64E7-E7B5-4C04-9E72-09BA00AFC786}"/>
              </a:ext>
            </a:extLst>
          </p:cNvPr>
          <p:cNvGrpSpPr/>
          <p:nvPr/>
        </p:nvGrpSpPr>
        <p:grpSpPr>
          <a:xfrm>
            <a:off x="3408193" y="1206500"/>
            <a:ext cx="2286000" cy="2286000"/>
            <a:chOff x="3374468" y="1205925"/>
            <a:chExt cx="2286000" cy="2286000"/>
          </a:xfrm>
        </p:grpSpPr>
        <p:sp>
          <p:nvSpPr>
            <p:cNvPr id="2055" name="Google Shape;2055;p30"/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1CDF9F-D221-4EDD-AEE4-579611A1B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BF88CA-605B-4235-8F5D-05FACC8A9C69}"/>
              </a:ext>
            </a:extLst>
          </p:cNvPr>
          <p:cNvGrpSpPr/>
          <p:nvPr/>
        </p:nvGrpSpPr>
        <p:grpSpPr>
          <a:xfrm>
            <a:off x="-1374840" y="1200150"/>
            <a:ext cx="1280160" cy="1280160"/>
            <a:chOff x="5800027" y="1205925"/>
            <a:chExt cx="1645921" cy="16459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C2A60-8A2F-45CC-804F-5445D40161F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21" name="Google Shape;2056;p30">
                <a:extLst>
                  <a:ext uri="{FF2B5EF4-FFF2-40B4-BE49-F238E27FC236}">
                    <a16:creationId xmlns:a16="http://schemas.microsoft.com/office/drawing/2014/main" id="{B0413F40-76B9-414D-8131-BFCD5F40155D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5482AE2-457D-45DE-8BA8-46CF953E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57E3E-2C46-4EA1-89A8-A8BAC90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838E4-EB82-4685-9E61-E403288CBC1E}"/>
              </a:ext>
            </a:extLst>
          </p:cNvPr>
          <p:cNvGrpSpPr/>
          <p:nvPr/>
        </p:nvGrpSpPr>
        <p:grpSpPr>
          <a:xfrm>
            <a:off x="-2830260" y="1200150"/>
            <a:ext cx="1280160" cy="1280160"/>
            <a:chOff x="7728277" y="1205925"/>
            <a:chExt cx="1280160" cy="1280160"/>
          </a:xfrm>
        </p:grpSpPr>
        <p:sp>
          <p:nvSpPr>
            <p:cNvPr id="20" name="Google Shape;2055;p30">
              <a:extLst>
                <a:ext uri="{FF2B5EF4-FFF2-40B4-BE49-F238E27FC236}">
                  <a16:creationId xmlns:a16="http://schemas.microsoft.com/office/drawing/2014/main" id="{D5C57DC1-7DD0-45ED-BA23-6BB3C949B34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4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E1A86EB2-9C63-4955-B64E-1659620B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017947-968B-4DEB-A7D8-8F11C9B45EE2}"/>
              </a:ext>
            </a:extLst>
          </p:cNvPr>
          <p:cNvGrpSpPr/>
          <p:nvPr/>
        </p:nvGrpSpPr>
        <p:grpSpPr>
          <a:xfrm>
            <a:off x="108251" y="1221031"/>
            <a:ext cx="1280160" cy="1280160"/>
            <a:chOff x="135563" y="1205925"/>
            <a:chExt cx="1280160" cy="1280160"/>
          </a:xfrm>
        </p:grpSpPr>
        <p:sp>
          <p:nvSpPr>
            <p:cNvPr id="2054" name="Google Shape;2054;p30"/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5" name="Picture 8" descr="Maggie Simpson | Simpsons Wiki | Fandom">
              <a:extLst>
                <a:ext uri="{FF2B5EF4-FFF2-40B4-BE49-F238E27FC236}">
                  <a16:creationId xmlns:a16="http://schemas.microsoft.com/office/drawing/2014/main" id="{0557BDCD-AF5A-45E1-9460-DE708B632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FD1FF60-1E40-4036-9215-6741F5582927}"/>
              </a:ext>
            </a:extLst>
          </p:cNvPr>
          <p:cNvGrpSpPr/>
          <p:nvPr/>
        </p:nvGrpSpPr>
        <p:grpSpPr>
          <a:xfrm>
            <a:off x="5881124" y="1200150"/>
            <a:ext cx="1645920" cy="1645920"/>
            <a:chOff x="7728277" y="1205925"/>
            <a:chExt cx="1280160" cy="1280160"/>
          </a:xfrm>
        </p:grpSpPr>
        <p:sp>
          <p:nvSpPr>
            <p:cNvPr id="116" name="Google Shape;2055;p30">
              <a:extLst>
                <a:ext uri="{FF2B5EF4-FFF2-40B4-BE49-F238E27FC236}">
                  <a16:creationId xmlns:a16="http://schemas.microsoft.com/office/drawing/2014/main" id="{45DED3BC-49CE-4D27-B432-68C710748431}"/>
                </a:ext>
              </a:extLst>
            </p:cNvPr>
            <p:cNvSpPr/>
            <p:nvPr/>
          </p:nvSpPr>
          <p:spPr>
            <a:xfrm>
              <a:off x="7728277" y="1205925"/>
              <a:ext cx="1280160" cy="1280160"/>
            </a:xfrm>
            <a:prstGeom prst="ellipse">
              <a:avLst/>
            </a:prstGeom>
            <a:solidFill>
              <a:srgbClr val="FF33CC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17" name="Picture 6" descr="Project Managment Icon Png - Project Manager Project Management Icon - Free  HD Transparent PNG - Festivalclaca.cat">
              <a:extLst>
                <a:ext uri="{FF2B5EF4-FFF2-40B4-BE49-F238E27FC236}">
                  <a16:creationId xmlns:a16="http://schemas.microsoft.com/office/drawing/2014/main" id="{441445B3-6D60-4830-AF73-9E8B8EEE7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92" b="89990" l="6630" r="91957">
                          <a14:foregroundMark x1="50326" y1="6914" x2="52065" y2="6192"/>
                          <a14:foregroundMark x1="53152" y1="6708" x2="59239" y2="11042"/>
                          <a14:foregroundMark x1="49783" y1="11868" x2="50217" y2="14035"/>
                          <a14:foregroundMark x1="54565" y1="19298" x2="48804" y2="21362"/>
                          <a14:foregroundMark x1="49783" y1="30960" x2="50326" y2="30960"/>
                          <a14:foregroundMark x1="50761" y1="37564" x2="53152" y2="41486"/>
                          <a14:foregroundMark x1="48478" y1="42931" x2="48478" y2="42931"/>
                          <a14:foregroundMark x1="79022" y1="42002" x2="80761" y2="47575"/>
                          <a14:foregroundMark x1="90978" y1="70691" x2="92065" y2="75748"/>
                          <a14:foregroundMark x1="83804" y1="73787" x2="84348" y2="71620"/>
                          <a14:foregroundMark x1="53587" y1="75542" x2="52391" y2="73891"/>
                          <a14:foregroundMark x1="21522" y1="77296" x2="24457" y2="73891"/>
                          <a14:foregroundMark x1="17283" y1="76780" x2="14348" y2="76780"/>
                          <a14:foregroundMark x1="19783" y1="67079" x2="19783" y2="67079"/>
                          <a14:foregroundMark x1="13370" y1="71620" x2="20543" y2="68731"/>
                          <a14:foregroundMark x1="17717" y1="64087" x2="22283" y2="78225"/>
                          <a14:foregroundMark x1="22283" y1="78225" x2="22283" y2="78225"/>
                          <a14:foregroundMark x1="19348" y1="65841" x2="30761" y2="73684"/>
                          <a14:foregroundMark x1="30761" y1="73684" x2="19674" y2="79463"/>
                          <a14:foregroundMark x1="19674" y1="79463" x2="13913" y2="74613"/>
                          <a14:foregroundMark x1="20000" y1="63674" x2="14348" y2="73994"/>
                          <a14:foregroundMark x1="14348" y1="73994" x2="21522" y2="75851"/>
                          <a14:foregroundMark x1="14457" y1="70691" x2="22500" y2="79979"/>
                          <a14:foregroundMark x1="22500" y1="79979" x2="23370" y2="80186"/>
                          <a14:foregroundMark x1="23370" y1="79670" x2="10435" y2="76574"/>
                          <a14:foregroundMark x1="10435" y1="76574" x2="11304" y2="68421"/>
                          <a14:foregroundMark x1="15978" y1="68731" x2="15978" y2="68731"/>
                          <a14:foregroundMark x1="54674" y1="68008" x2="56739" y2="77193"/>
                          <a14:foregroundMark x1="55870" y1="68215" x2="52065" y2="80083"/>
                          <a14:foregroundMark x1="52065" y1="80083" x2="40652" y2="76883"/>
                          <a14:foregroundMark x1="40652" y1="76883" x2="48261" y2="68111"/>
                          <a14:foregroundMark x1="48261" y1="68111" x2="55978" y2="69453"/>
                          <a14:foregroundMark x1="55435" y1="68937" x2="53804" y2="80702"/>
                          <a14:foregroundMark x1="53804" y1="80702" x2="43913" y2="81837"/>
                          <a14:foregroundMark x1="43043" y1="79463" x2="55978" y2="79463"/>
                          <a14:foregroundMark x1="55978" y1="79463" x2="56196" y2="71827"/>
                          <a14:foregroundMark x1="50978" y1="78638" x2="50000" y2="79463"/>
                          <a14:foregroundMark x1="50761" y1="70485" x2="49565" y2="77296"/>
                          <a14:foregroundMark x1="47717" y1="69969" x2="50000" y2="77296"/>
                          <a14:foregroundMark x1="83587" y1="68937" x2="77174" y2="77296"/>
                          <a14:foregroundMark x1="80543" y1="66047" x2="87935" y2="75026"/>
                          <a14:foregroundMark x1="82500" y1="66047" x2="89022" y2="75748"/>
                          <a14:foregroundMark x1="85109" y1="68937" x2="73696" y2="72136"/>
                          <a14:foregroundMark x1="73696" y1="72136" x2="80652" y2="82147"/>
                          <a14:foregroundMark x1="80652" y1="82147" x2="87935" y2="72652"/>
                          <a14:foregroundMark x1="87935" y1="72652" x2="78261" y2="67802"/>
                          <a14:foregroundMark x1="82609" y1="66254" x2="88478" y2="76367"/>
                          <a14:foregroundMark x1="88478" y1="76367" x2="75543" y2="80805"/>
                          <a14:foregroundMark x1="75543" y1="80805" x2="75000" y2="68834"/>
                          <a14:foregroundMark x1="75000" y1="68834" x2="84783" y2="65635"/>
                          <a14:foregroundMark x1="47717" y1="36842" x2="48696" y2="39732"/>
                          <a14:foregroundMark x1="60326" y1="51703" x2="59783" y2="53870"/>
                          <a14:foregroundMark x1="57717" y1="50671" x2="60761" y2="52735"/>
                          <a14:foregroundMark x1="60761" y1="51187" x2="60761" y2="54386"/>
                          <a14:foregroundMark x1="53152" y1="20330" x2="50761" y2="13725"/>
                          <a14:foregroundMark x1="45978" y1="11146" x2="54348" y2="20640"/>
                          <a14:foregroundMark x1="54348" y1="20640" x2="54565" y2="20640"/>
                          <a14:foregroundMark x1="55870" y1="12074" x2="54130" y2="21775"/>
                          <a14:foregroundMark x1="56957" y1="13829" x2="57500" y2="20537"/>
                          <a14:foregroundMark x1="60000" y1="12074" x2="59565" y2="21569"/>
                          <a14:foregroundMark x1="44565" y1="12487" x2="44348" y2="19298"/>
                          <a14:foregroundMark x1="45652" y1="9598" x2="46739" y2="20330"/>
                          <a14:foregroundMark x1="53152" y1="9391" x2="52174" y2="21465"/>
                          <a14:foregroundMark x1="52174" y1="21465" x2="51087" y2="22704"/>
                          <a14:foregroundMark x1="46413" y1="10423" x2="41196" y2="20537"/>
                          <a14:foregroundMark x1="41196" y1="20537" x2="49022" y2="21775"/>
                          <a14:foregroundMark x1="43152" y1="12281" x2="52609" y2="21981"/>
                          <a14:foregroundMark x1="52609" y1="21981" x2="52609" y2="21981"/>
                          <a14:foregroundMark x1="56957" y1="22704" x2="45652" y2="24149"/>
                          <a14:foregroundMark x1="47717" y1="23529" x2="56413" y2="17131"/>
                          <a14:foregroundMark x1="42609" y1="69453" x2="51087" y2="78535"/>
                          <a14:foregroundMark x1="51087" y1="78535" x2="52935" y2="65531"/>
                          <a14:foregroundMark x1="52935" y1="65531" x2="46196" y2="69969"/>
                          <a14:foregroundMark x1="42065" y1="68524" x2="55435" y2="66770"/>
                          <a14:foregroundMark x1="55435" y1="66770" x2="58696" y2="78431"/>
                          <a14:foregroundMark x1="58696" y1="78431" x2="46413" y2="83385"/>
                          <a14:foregroundMark x1="46413" y1="83385" x2="41087" y2="79979"/>
                          <a14:foregroundMark x1="18261" y1="51187" x2="16957" y2="65531"/>
                          <a14:foregroundMark x1="18043" y1="50774" x2="19239" y2="46646"/>
                          <a14:foregroundMark x1="18696" y1="44685" x2="30978" y2="41280"/>
                          <a14:foregroundMark x1="30978" y1="41280" x2="39457" y2="42415"/>
                          <a14:foregroundMark x1="53043" y1="40454" x2="48152" y2="46130"/>
                          <a14:foregroundMark x1="49783" y1="38390" x2="47500" y2="45820"/>
                          <a14:foregroundMark x1="48696" y1="37358" x2="48696" y2="42415"/>
                          <a14:foregroundMark x1="81848" y1="67286" x2="88370" y2="77090"/>
                          <a14:foregroundMark x1="88370" y1="77090" x2="74674" y2="79051"/>
                          <a14:foregroundMark x1="74674" y1="79051" x2="76630" y2="67699"/>
                          <a14:foregroundMark x1="76630" y1="67699" x2="76630" y2="67699"/>
                          <a14:foregroundMark x1="81196" y1="65531" x2="75435" y2="76987"/>
                          <a14:foregroundMark x1="75435" y1="76987" x2="87500" y2="76264"/>
                          <a14:foregroundMark x1="87500" y1="76264" x2="77717" y2="66254"/>
                          <a14:foregroundMark x1="91196" y1="76780" x2="91739" y2="77709"/>
                          <a14:foregroundMark x1="88152" y1="71104" x2="85109" y2="68215"/>
                          <a14:foregroundMark x1="74891" y1="68731" x2="74022" y2="77915"/>
                          <a14:foregroundMark x1="29565" y1="73375" x2="21304" y2="82869"/>
                          <a14:foregroundMark x1="21304" y1="82869" x2="10000" y2="76264"/>
                          <a14:foregroundMark x1="10000" y1="76264" x2="12609" y2="64809"/>
                          <a14:foregroundMark x1="12609" y1="64809" x2="12609" y2="64809"/>
                          <a14:foregroundMark x1="6630" y1="71517" x2="6630" y2="715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871" y="1332038"/>
              <a:ext cx="1074202" cy="11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4532D7-252D-4428-822D-0E0DF62743C9}"/>
              </a:ext>
            </a:extLst>
          </p:cNvPr>
          <p:cNvGrpSpPr/>
          <p:nvPr/>
        </p:nvGrpSpPr>
        <p:grpSpPr>
          <a:xfrm>
            <a:off x="-4396365" y="1206500"/>
            <a:ext cx="1280160" cy="1280160"/>
            <a:chOff x="3374468" y="1205925"/>
            <a:chExt cx="2286000" cy="2286000"/>
          </a:xfrm>
        </p:grpSpPr>
        <p:sp>
          <p:nvSpPr>
            <p:cNvPr id="119" name="Google Shape;2055;p30">
              <a:extLst>
                <a:ext uri="{FF2B5EF4-FFF2-40B4-BE49-F238E27FC236}">
                  <a16:creationId xmlns:a16="http://schemas.microsoft.com/office/drawing/2014/main" id="{400CBAA1-B0E8-48F6-BE82-4259BEC42DBC}"/>
                </a:ext>
              </a:extLst>
            </p:cNvPr>
            <p:cNvSpPr/>
            <p:nvPr/>
          </p:nvSpPr>
          <p:spPr>
            <a:xfrm>
              <a:off x="3374468" y="1205925"/>
              <a:ext cx="2286000" cy="2286000"/>
            </a:xfrm>
            <a:prstGeom prst="ellipse">
              <a:avLst/>
            </a:prstGeom>
            <a:solidFill>
              <a:srgbClr val="00B05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7356D9D-46A3-4151-A227-202CF0514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2486" y1="10920" x2="76796" y2="16092"/>
                          <a14:foregroundMark x1="79558" y1="79310" x2="64641" y2="76437"/>
                        </a14:backgroundRemoval>
                      </a14:imgEffect>
                    </a14:imgLayer>
                  </a14:imgProps>
                </a:ext>
              </a:extLst>
            </a:blip>
            <a:srcRect l="15089" r="5934"/>
            <a:stretch/>
          </p:blipFill>
          <p:spPr>
            <a:xfrm>
              <a:off x="3885084" y="1516120"/>
              <a:ext cx="1418436" cy="171750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7AF288-B2C5-414D-A041-D6AB50C3447A}"/>
              </a:ext>
            </a:extLst>
          </p:cNvPr>
          <p:cNvGrpSpPr/>
          <p:nvPr/>
        </p:nvGrpSpPr>
        <p:grpSpPr>
          <a:xfrm>
            <a:off x="7713977" y="1200150"/>
            <a:ext cx="1280160" cy="1280160"/>
            <a:chOff x="5800027" y="1205925"/>
            <a:chExt cx="1645921" cy="164592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4DE271-F9B2-4794-8E2D-C142A211A17F}"/>
                </a:ext>
              </a:extLst>
            </p:cNvPr>
            <p:cNvGrpSpPr/>
            <p:nvPr/>
          </p:nvGrpSpPr>
          <p:grpSpPr>
            <a:xfrm>
              <a:off x="5800027" y="1205925"/>
              <a:ext cx="1645921" cy="1645920"/>
              <a:chOff x="5800027" y="1205925"/>
              <a:chExt cx="1645921" cy="1645920"/>
            </a:xfrm>
          </p:grpSpPr>
          <p:sp>
            <p:nvSpPr>
              <p:cNvPr id="53" name="Google Shape;2056;p30">
                <a:extLst>
                  <a:ext uri="{FF2B5EF4-FFF2-40B4-BE49-F238E27FC236}">
                    <a16:creationId xmlns:a16="http://schemas.microsoft.com/office/drawing/2014/main" id="{ED3FA999-66EA-4FDA-A6FA-9B00CFB9B347}"/>
                  </a:ext>
                </a:extLst>
              </p:cNvPr>
              <p:cNvSpPr/>
              <p:nvPr/>
            </p:nvSpPr>
            <p:spPr>
              <a:xfrm>
                <a:off x="5800027" y="1205925"/>
                <a:ext cx="1645921" cy="164592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16205EE-E5DA-478A-957F-1993914AC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0462" t="17572" r="8051" b="13567"/>
              <a:stretch/>
            </p:blipFill>
            <p:spPr>
              <a:xfrm>
                <a:off x="5876895" y="1380101"/>
                <a:ext cx="1492183" cy="1146843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06D9E57-620A-4979-985C-3650085A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1318" y1="34091" x2="72481" y2="4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87671" y="2108181"/>
              <a:ext cx="404639" cy="343232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BDAA98-7E4B-4006-BD4D-BDD473F3C415}"/>
              </a:ext>
            </a:extLst>
          </p:cNvPr>
          <p:cNvSpPr txBox="1"/>
          <p:nvPr/>
        </p:nvSpPr>
        <p:spPr>
          <a:xfrm>
            <a:off x="3100103" y="4181202"/>
            <a:ext cx="341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Merriweather" panose="020B0604020202020204" charset="0"/>
              </a:rPr>
              <a:t>IRL NEWS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79E05B-B6E1-45D6-96C4-EDE6EF6D176E}"/>
              </a:ext>
            </a:extLst>
          </p:cNvPr>
          <p:cNvGrpSpPr/>
          <p:nvPr/>
        </p:nvGrpSpPr>
        <p:grpSpPr>
          <a:xfrm>
            <a:off x="9277545" y="1221031"/>
            <a:ext cx="1280160" cy="1280160"/>
            <a:chOff x="135563" y="1205925"/>
            <a:chExt cx="1280160" cy="1280160"/>
          </a:xfrm>
        </p:grpSpPr>
        <p:sp>
          <p:nvSpPr>
            <p:cNvPr id="57" name="Google Shape;2054;p30">
              <a:extLst>
                <a:ext uri="{FF2B5EF4-FFF2-40B4-BE49-F238E27FC236}">
                  <a16:creationId xmlns:a16="http://schemas.microsoft.com/office/drawing/2014/main" id="{0B07F6C9-86D3-4EB1-8F22-09AAD46D0DA1}"/>
                </a:ext>
              </a:extLst>
            </p:cNvPr>
            <p:cNvSpPr/>
            <p:nvPr/>
          </p:nvSpPr>
          <p:spPr>
            <a:xfrm>
              <a:off x="135563" y="1205925"/>
              <a:ext cx="1280160" cy="128016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58" name="Picture 8" descr="Maggie Simpson | Simpsons Wiki | Fandom">
              <a:extLst>
                <a:ext uri="{FF2B5EF4-FFF2-40B4-BE49-F238E27FC236}">
                  <a16:creationId xmlns:a16="http://schemas.microsoft.com/office/drawing/2014/main" id="{A265AD46-19C4-47CB-990D-D39B03AAE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37" y="1467822"/>
              <a:ext cx="763619" cy="74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Google Shape;1983;p25">
            <a:extLst>
              <a:ext uri="{FF2B5EF4-FFF2-40B4-BE49-F238E27FC236}">
                <a16:creationId xmlns:a16="http://schemas.microsoft.com/office/drawing/2014/main" id="{B205C940-E935-4084-BC47-7B661EFD805A}"/>
              </a:ext>
            </a:extLst>
          </p:cNvPr>
          <p:cNvSpPr txBox="1">
            <a:spLocks/>
          </p:cNvSpPr>
          <p:nvPr/>
        </p:nvSpPr>
        <p:spPr>
          <a:xfrm>
            <a:off x="1131750" y="32291"/>
            <a:ext cx="6880500" cy="1173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Amatic SC" panose="020B0604020202020204" charset="-79"/>
                <a:cs typeface="Amatic SC" panose="020B0604020202020204" charset="-79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1430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A6D9B405F4C4459BCAD68870A087DF" ma:contentTypeVersion="13" ma:contentTypeDescription="Create a new document." ma:contentTypeScope="" ma:versionID="fae7e49416d5c894d661302aa363cd33">
  <xsd:schema xmlns:xsd="http://www.w3.org/2001/XMLSchema" xmlns:xs="http://www.w3.org/2001/XMLSchema" xmlns:p="http://schemas.microsoft.com/office/2006/metadata/properties" xmlns:ns3="28ab2e46-c5ae-4c18-abb8-d12fd0549f87" xmlns:ns4="e3bb3ac9-48a6-48de-a8c7-0f311a708b4a" targetNamespace="http://schemas.microsoft.com/office/2006/metadata/properties" ma:root="true" ma:fieldsID="d724340818aa653aed4c217c3d5bbad9" ns3:_="" ns4:_="">
    <xsd:import namespace="28ab2e46-c5ae-4c18-abb8-d12fd0549f87"/>
    <xsd:import namespace="e3bb3ac9-48a6-48de-a8c7-0f311a708b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ab2e46-c5ae-4c18-abb8-d12fd0549f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b3ac9-48a6-48de-a8c7-0f311a708b4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8A5BA9-2EB1-41A7-B6DA-522C4BC855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4BEB71-CBB3-406A-B5E6-5C771D7C51E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7351F7E-44DA-463B-B9B9-E744C46A0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ab2e46-c5ae-4c18-abb8-d12fd0549f87"/>
    <ds:schemaRef ds:uri="e3bb3ac9-48a6-48de-a8c7-0f311a708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4321</TotalTime>
  <Words>940</Words>
  <Application>Microsoft Office PowerPoint</Application>
  <PresentationFormat>On-screen Show (16:9)</PresentationFormat>
  <Paragraphs>213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Nixie One</vt:lpstr>
      <vt:lpstr>Arial Black</vt:lpstr>
      <vt:lpstr>Consolas</vt:lpstr>
      <vt:lpstr>Amatic SC</vt:lpstr>
      <vt:lpstr>Merriweather</vt:lpstr>
      <vt:lpstr>Arial</vt:lpstr>
      <vt:lpstr>Microsoft GothicNeo</vt:lpstr>
      <vt:lpstr>Nathaniel template</vt:lpstr>
      <vt:lpstr>ITS ABOUT TO BEGIN</vt:lpstr>
      <vt:lpstr>PowerPoint Presentation</vt:lpstr>
      <vt:lpstr>PowerPoint Presentation</vt:lpstr>
      <vt:lpstr>PowerPoint Presentation</vt:lpstr>
      <vt:lpstr>PowerPoint Presentation</vt:lpstr>
      <vt:lpstr>ICT COMMS JULY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BIRTHDAYS</vt:lpstr>
      <vt:lpstr>. WHATS HAPPENING IN REAL LIFE?</vt:lpstr>
      <vt:lpstr>LOAD SHEDDING IS OVER!!!!</vt:lpstr>
      <vt:lpstr>WHATS ACTUALLY HAPPENING</vt:lpstr>
      <vt:lpstr>PowerPoint Presentation</vt:lpstr>
      <vt:lpstr>MASS-SCALE TWITTER HACK</vt:lpstr>
      <vt:lpstr>PowerPoint Presentation</vt:lpstr>
      <vt:lpstr>PowerPoint Presentation</vt:lpstr>
      <vt:lpstr>Corona on OUR TERMS</vt:lpstr>
      <vt:lpstr>PROJECT UPDATES</vt:lpstr>
      <vt:lpstr>FINCHOICE</vt:lpstr>
      <vt:lpstr>PowerPoint Presentation</vt:lpstr>
      <vt:lpstr>PowerPoint Presentation</vt:lpstr>
      <vt:lpstr>HC PROJECT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R890,526,124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Atish Bhana</cp:lastModifiedBy>
  <cp:revision>2</cp:revision>
  <dcterms:modified xsi:type="dcterms:W3CDTF">2021-04-15T13:56:46Z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0x010100C3A6D9B405F4C4459BCAD68870A087DF</vt:lpwstr>
  </property>
</Properties>
</file>